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15"/>
  </p:notesMasterIdLst>
  <p:handoutMasterIdLst>
    <p:handoutMasterId r:id="rId16"/>
  </p:handoutMasterIdLst>
  <p:sldIdLst>
    <p:sldId id="310" r:id="rId5"/>
    <p:sldId id="309" r:id="rId6"/>
    <p:sldId id="311" r:id="rId7"/>
    <p:sldId id="312" r:id="rId8"/>
    <p:sldId id="315" r:id="rId9"/>
    <p:sldId id="306" r:id="rId10"/>
    <p:sldId id="314" r:id="rId11"/>
    <p:sldId id="305" r:id="rId12"/>
    <p:sldId id="300" r:id="rId13"/>
    <p:sldId id="298"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5FAE8"/>
    <a:srgbClr val="476977"/>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9DCAF9ED-07DC-4A11-8D7F-57B35C25682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5394" autoAdjust="0"/>
  </p:normalViewPr>
  <p:slideViewPr>
    <p:cSldViewPr snapToGrid="0">
      <p:cViewPr varScale="1">
        <p:scale>
          <a:sx n="59" d="100"/>
          <a:sy n="59" d="100"/>
        </p:scale>
        <p:origin x="964" y="52"/>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60" d="100"/>
        <a:sy n="60" d="100"/>
      </p:scale>
      <p:origin x="0" y="0"/>
    </p:cViewPr>
  </p:sorterViewPr>
  <p:notesViewPr>
    <p:cSldViewPr snapToGrid="0">
      <p:cViewPr varScale="1">
        <p:scale>
          <a:sx n="67" d="100"/>
          <a:sy n="67" d="100"/>
        </p:scale>
        <p:origin x="3120"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8/10/relationships/authors" Targe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AA3114B-0CDD-4419-A4DE-E0C29A2AE1AC}"/>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1FC25048-78D1-4821-8E2B-7A77CCA12F84}"/>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6252186-C111-43A8-A0F7-F77FFDE4DF82}" type="datetimeFigureOut">
              <a:rPr lang="en-US" smtClean="0"/>
              <a:t>6/2/2026</a:t>
            </a:fld>
            <a:endParaRPr lang="en-US" dirty="0"/>
          </a:p>
        </p:txBody>
      </p:sp>
      <p:sp>
        <p:nvSpPr>
          <p:cNvPr id="4" name="Footer Placeholder 3">
            <a:extLst>
              <a:ext uri="{FF2B5EF4-FFF2-40B4-BE49-F238E27FC236}">
                <a16:creationId xmlns:a16="http://schemas.microsoft.com/office/drawing/2014/main" id="{01924695-047D-4CC8-8801-1AA37457E730}"/>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F0F00293-63F6-438D-A9A8-024975FD55F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D56CFAD-C154-4C9C-AD01-665A5055065E}" type="slidenum">
              <a:rPr lang="en-US" smtClean="0"/>
              <a:t>‹#›</a:t>
            </a:fld>
            <a:endParaRPr lang="en-US" dirty="0"/>
          </a:p>
        </p:txBody>
      </p:sp>
    </p:spTree>
    <p:extLst>
      <p:ext uri="{BB962C8B-B14F-4D97-AF65-F5344CB8AC3E}">
        <p14:creationId xmlns:p14="http://schemas.microsoft.com/office/powerpoint/2010/main" val="39978791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E2BBB5B-F3DE-41D7-B279-483D20E8E363}" type="datetimeFigureOut">
              <a:rPr lang="en-US" smtClean="0"/>
              <a:t>6/2/2026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5B62BC0-7DC4-4569-951D-2BB9475345C6}" type="slidenum">
              <a:rPr lang="en-US" smtClean="0"/>
              <a:t>‹#›</a:t>
            </a:fld>
            <a:endParaRPr lang="en-US" dirty="0"/>
          </a:p>
        </p:txBody>
      </p:sp>
    </p:spTree>
    <p:extLst>
      <p:ext uri="{BB962C8B-B14F-4D97-AF65-F5344CB8AC3E}">
        <p14:creationId xmlns:p14="http://schemas.microsoft.com/office/powerpoint/2010/main" val="33446415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bg>
      <p:bgPr>
        <a:solidFill>
          <a:schemeClr val="accent4">
            <a:lumMod val="50000"/>
          </a:schemeClr>
        </a:solidFill>
        <a:effectLst/>
      </p:bgPr>
    </p:bg>
    <p:spTree>
      <p:nvGrpSpPr>
        <p:cNvPr id="1" name=""/>
        <p:cNvGrpSpPr/>
        <p:nvPr/>
      </p:nvGrpSpPr>
      <p:grpSpPr>
        <a:xfrm>
          <a:off x="0" y="0"/>
          <a:ext cx="0" cy="0"/>
          <a:chOff x="0" y="0"/>
          <a:chExt cx="0" cy="0"/>
        </a:xfrm>
      </p:grpSpPr>
      <p:sp>
        <p:nvSpPr>
          <p:cNvPr id="7" name="Picture Placeholder 7">
            <a:extLst>
              <a:ext uri="{FF2B5EF4-FFF2-40B4-BE49-F238E27FC236}">
                <a16:creationId xmlns:a16="http://schemas.microsoft.com/office/drawing/2014/main" id="{02728A58-8DE2-4B1C-B6CA-F2AED56F4504}"/>
              </a:ext>
            </a:extLst>
          </p:cNvPr>
          <p:cNvSpPr>
            <a:spLocks noGrp="1"/>
          </p:cNvSpPr>
          <p:nvPr>
            <p:ph type="pic" sz="quarter" idx="10" hasCustomPrompt="1"/>
          </p:nvPr>
        </p:nvSpPr>
        <p:spPr>
          <a:xfrm>
            <a:off x="0" y="-2"/>
            <a:ext cx="12192000" cy="6858000"/>
          </a:xfrm>
          <a:prstGeom prst="rect">
            <a:avLst/>
          </a:prstGeom>
        </p:spPr>
        <p:txBody>
          <a:bodyPr/>
          <a:lstStyle>
            <a:lvl1pPr marL="0" indent="0" algn="ctr">
              <a:buNone/>
              <a:defRPr>
                <a:solidFill>
                  <a:schemeClr val="bg1"/>
                </a:solidFill>
              </a:defRPr>
            </a:lvl1pPr>
          </a:lstStyle>
          <a:p>
            <a:r>
              <a:rPr lang="en-US" dirty="0"/>
              <a:t>Click to add photo</a:t>
            </a:r>
          </a:p>
        </p:txBody>
      </p:sp>
      <p:sp>
        <p:nvSpPr>
          <p:cNvPr id="2" name="Title 1">
            <a:extLst>
              <a:ext uri="{FF2B5EF4-FFF2-40B4-BE49-F238E27FC236}">
                <a16:creationId xmlns:a16="http://schemas.microsoft.com/office/drawing/2014/main" id="{B69D7CAC-EE78-4BAE-94EA-EBE4BB118115}"/>
              </a:ext>
            </a:extLst>
          </p:cNvPr>
          <p:cNvSpPr>
            <a:spLocks noGrp="1"/>
          </p:cNvSpPr>
          <p:nvPr>
            <p:ph type="title" hasCustomPrompt="1"/>
          </p:nvPr>
        </p:nvSpPr>
        <p:spPr>
          <a:xfrm>
            <a:off x="1199909" y="2335192"/>
            <a:ext cx="9792182" cy="2187616"/>
          </a:xfrm>
          <a:prstGeom prst="rect">
            <a:avLst/>
          </a:prstGeom>
          <a:noFill/>
          <a:ln w="38100">
            <a:solidFill>
              <a:schemeClr val="accent1"/>
            </a:solidFill>
          </a:ln>
        </p:spPr>
        <p:txBody>
          <a:bodyPr lIns="914400" tIns="91440" rIns="914400" anchor="ctr"/>
          <a:lstStyle>
            <a:lvl1pPr algn="ctr">
              <a:defRPr sz="5400" b="1" cap="all" spc="100" baseline="0">
                <a:solidFill>
                  <a:schemeClr val="accent1"/>
                </a:solidFill>
              </a:defRPr>
            </a:lvl1pPr>
          </a:lstStyle>
          <a:p>
            <a:r>
              <a:rPr lang="en-US" dirty="0"/>
              <a:t>Click to add title</a:t>
            </a:r>
          </a:p>
        </p:txBody>
      </p:sp>
    </p:spTree>
    <p:extLst>
      <p:ext uri="{BB962C8B-B14F-4D97-AF65-F5344CB8AC3E}">
        <p14:creationId xmlns:p14="http://schemas.microsoft.com/office/powerpoint/2010/main" val="114832872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
    <p:bg>
      <p:bgPr>
        <a:solidFill>
          <a:schemeClr val="accent5">
            <a:alpha val="10000"/>
          </a:schemeClr>
        </a:solidFill>
        <a:effectLst/>
      </p:bgPr>
    </p:bg>
    <p:spTree>
      <p:nvGrpSpPr>
        <p:cNvPr id="1" name=""/>
        <p:cNvGrpSpPr/>
        <p:nvPr/>
      </p:nvGrpSpPr>
      <p:grpSpPr>
        <a:xfrm>
          <a:off x="0" y="0"/>
          <a:ext cx="0" cy="0"/>
          <a:chOff x="0" y="0"/>
          <a:chExt cx="0" cy="0"/>
        </a:xfrm>
      </p:grpSpPr>
      <p:sp>
        <p:nvSpPr>
          <p:cNvPr id="11" name="Picture Placeholder 8">
            <a:extLst>
              <a:ext uri="{FF2B5EF4-FFF2-40B4-BE49-F238E27FC236}">
                <a16:creationId xmlns:a16="http://schemas.microsoft.com/office/drawing/2014/main" id="{50298920-F98C-4AFF-A39F-BB5644F96EBA}"/>
              </a:ext>
            </a:extLst>
          </p:cNvPr>
          <p:cNvSpPr>
            <a:spLocks noGrp="1"/>
          </p:cNvSpPr>
          <p:nvPr>
            <p:ph type="pic" sz="quarter" idx="10" hasCustomPrompt="1"/>
          </p:nvPr>
        </p:nvSpPr>
        <p:spPr>
          <a:xfrm>
            <a:off x="0" y="0"/>
            <a:ext cx="6772276" cy="6858000"/>
          </a:xfrm>
          <a:prstGeom prst="rect">
            <a:avLst/>
          </a:prstGeom>
          <a:solidFill>
            <a:schemeClr val="accent4">
              <a:lumMod val="60000"/>
              <a:lumOff val="40000"/>
            </a:schemeClr>
          </a:solidFill>
        </p:spPr>
        <p:txBody>
          <a:bodyPr/>
          <a:lstStyle>
            <a:lvl1pPr marL="0" indent="0" algn="ctr">
              <a:buNone/>
              <a:defRPr>
                <a:solidFill>
                  <a:schemeClr val="tx1"/>
                </a:solidFill>
              </a:defRPr>
            </a:lvl1pPr>
          </a:lstStyle>
          <a:p>
            <a:r>
              <a:rPr lang="en-US" dirty="0"/>
              <a:t>Click to add photo</a:t>
            </a:r>
          </a:p>
        </p:txBody>
      </p:sp>
      <p:sp>
        <p:nvSpPr>
          <p:cNvPr id="2" name="Title 1">
            <a:extLst>
              <a:ext uri="{FF2B5EF4-FFF2-40B4-BE49-F238E27FC236}">
                <a16:creationId xmlns:a16="http://schemas.microsoft.com/office/drawing/2014/main" id="{7D906EC1-D867-4113-B1E4-72ADCC4B1586}"/>
              </a:ext>
            </a:extLst>
          </p:cNvPr>
          <p:cNvSpPr>
            <a:spLocks noGrp="1"/>
          </p:cNvSpPr>
          <p:nvPr>
            <p:ph type="title" hasCustomPrompt="1"/>
          </p:nvPr>
        </p:nvSpPr>
        <p:spPr>
          <a:xfrm>
            <a:off x="1224747" y="2365057"/>
            <a:ext cx="4377400" cy="2160644"/>
          </a:xfrm>
          <a:prstGeom prst="rect">
            <a:avLst/>
          </a:prstGeom>
          <a:gradFill>
            <a:gsLst>
              <a:gs pos="50000">
                <a:schemeClr val="accent1">
                  <a:lumMod val="5000"/>
                  <a:lumOff val="95000"/>
                  <a:alpha val="0"/>
                </a:schemeClr>
              </a:gs>
              <a:gs pos="50000">
                <a:schemeClr val="accent5">
                  <a:alpha val="10000"/>
                </a:schemeClr>
              </a:gs>
            </a:gsLst>
            <a:lin ang="0" scaled="0"/>
          </a:gradFill>
          <a:ln w="28575">
            <a:solidFill>
              <a:schemeClr val="bg1"/>
            </a:solidFill>
          </a:ln>
        </p:spPr>
        <p:txBody>
          <a:bodyPr anchor="ctr"/>
          <a:lstStyle>
            <a:lvl1pPr algn="ctr">
              <a:defRPr sz="2400" cap="all" spc="100" baseline="0">
                <a:solidFill>
                  <a:schemeClr val="bg1"/>
                </a:solidFill>
              </a:defRPr>
            </a:lvl1pPr>
          </a:lstStyle>
          <a:p>
            <a:r>
              <a:rPr lang="en-US" dirty="0"/>
              <a:t>Add title</a:t>
            </a:r>
          </a:p>
        </p:txBody>
      </p:sp>
      <p:sp>
        <p:nvSpPr>
          <p:cNvPr id="12" name="Text Placeholder 11">
            <a:extLst>
              <a:ext uri="{FF2B5EF4-FFF2-40B4-BE49-F238E27FC236}">
                <a16:creationId xmlns:a16="http://schemas.microsoft.com/office/drawing/2014/main" id="{FB3EFFF7-FFC6-16DF-B4AB-DD5A1A1DA92A}"/>
              </a:ext>
            </a:extLst>
          </p:cNvPr>
          <p:cNvSpPr>
            <a:spLocks noGrp="1"/>
          </p:cNvSpPr>
          <p:nvPr>
            <p:ph type="body" sz="quarter" idx="12" hasCustomPrompt="1"/>
          </p:nvPr>
        </p:nvSpPr>
        <p:spPr>
          <a:xfrm>
            <a:off x="3427896" y="0"/>
            <a:ext cx="3344379" cy="6858000"/>
          </a:xfrm>
          <a:custGeom>
            <a:avLst/>
            <a:gdLst>
              <a:gd name="connsiteX0" fmla="*/ 0 w 3344379"/>
              <a:gd name="connsiteY0" fmla="*/ 0 h 6858000"/>
              <a:gd name="connsiteX1" fmla="*/ 3344379 w 3344379"/>
              <a:gd name="connsiteY1" fmla="*/ 0 h 6858000"/>
              <a:gd name="connsiteX2" fmla="*/ 3344379 w 3344379"/>
              <a:gd name="connsiteY2" fmla="*/ 6858000 h 6858000"/>
              <a:gd name="connsiteX3" fmla="*/ 0 w 3344379"/>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344379" h="6858000">
                <a:moveTo>
                  <a:pt x="0" y="0"/>
                </a:moveTo>
                <a:lnTo>
                  <a:pt x="3344379" y="0"/>
                </a:lnTo>
                <a:lnTo>
                  <a:pt x="3344379" y="6858000"/>
                </a:lnTo>
                <a:lnTo>
                  <a:pt x="0" y="6858000"/>
                </a:lnTo>
                <a:close/>
              </a:path>
            </a:pathLst>
          </a:custGeom>
          <a:solidFill>
            <a:schemeClr val="accent5">
              <a:alpha val="10000"/>
            </a:schemeClr>
          </a:solidFill>
        </p:spPr>
        <p:txBody>
          <a:bodyPr wrap="square">
            <a:noAutofit/>
          </a:bodyPr>
          <a:lstStyle>
            <a:lvl1pPr marL="0" indent="0">
              <a:buNone/>
              <a:defRPr>
                <a:noFill/>
              </a:defRPr>
            </a:lvl1pPr>
          </a:lstStyle>
          <a:p>
            <a:pPr lvl="0"/>
            <a:r>
              <a:rPr lang="en-US" dirty="0"/>
              <a:t>Blank</a:t>
            </a:r>
          </a:p>
        </p:txBody>
      </p:sp>
      <p:sp>
        <p:nvSpPr>
          <p:cNvPr id="6" name="Text Placeholder 5">
            <a:extLst>
              <a:ext uri="{FF2B5EF4-FFF2-40B4-BE49-F238E27FC236}">
                <a16:creationId xmlns:a16="http://schemas.microsoft.com/office/drawing/2014/main" id="{DE6E802E-B214-0AE3-69C8-CBCA885C703A}"/>
              </a:ext>
            </a:extLst>
          </p:cNvPr>
          <p:cNvSpPr>
            <a:spLocks noGrp="1"/>
          </p:cNvSpPr>
          <p:nvPr>
            <p:ph type="body" sz="quarter" idx="11" hasCustomPrompt="1"/>
          </p:nvPr>
        </p:nvSpPr>
        <p:spPr>
          <a:xfrm>
            <a:off x="7835900" y="2071688"/>
            <a:ext cx="3773488" cy="2732087"/>
          </a:xfrm>
          <a:prstGeom prst="rect">
            <a:avLst/>
          </a:prstGeom>
        </p:spPr>
        <p:txBody>
          <a:bodyPr anchor="ctr"/>
          <a:lstStyle>
            <a:lvl1pPr marL="0" indent="0">
              <a:lnSpc>
                <a:spcPct val="125000"/>
              </a:lnSpc>
              <a:spcBef>
                <a:spcPts val="0"/>
              </a:spcBef>
              <a:spcAft>
                <a:spcPts val="600"/>
              </a:spcAft>
              <a:buNone/>
              <a:defRPr sz="1800" spc="100" baseline="0"/>
            </a:lvl1pPr>
            <a:lvl2pPr marL="457200" indent="0">
              <a:lnSpc>
                <a:spcPct val="125000"/>
              </a:lnSpc>
              <a:spcBef>
                <a:spcPts val="0"/>
              </a:spcBef>
              <a:spcAft>
                <a:spcPts val="600"/>
              </a:spcAft>
              <a:buNone/>
              <a:defRPr sz="1800" spc="100" baseline="0"/>
            </a:lvl2pPr>
            <a:lvl3pPr marL="914400" indent="0">
              <a:lnSpc>
                <a:spcPct val="125000"/>
              </a:lnSpc>
              <a:spcBef>
                <a:spcPts val="0"/>
              </a:spcBef>
              <a:spcAft>
                <a:spcPts val="600"/>
              </a:spcAft>
              <a:buNone/>
              <a:defRPr sz="1800" spc="100" baseline="0"/>
            </a:lvl3pPr>
            <a:lvl4pPr marL="1371600" indent="0">
              <a:lnSpc>
                <a:spcPct val="125000"/>
              </a:lnSpc>
              <a:spcBef>
                <a:spcPts val="0"/>
              </a:spcBef>
              <a:spcAft>
                <a:spcPts val="600"/>
              </a:spcAft>
              <a:buNone/>
              <a:defRPr sz="1800" spc="100" baseline="0"/>
            </a:lvl4pPr>
            <a:lvl5pPr marL="1828800" indent="0">
              <a:lnSpc>
                <a:spcPct val="125000"/>
              </a:lnSpc>
              <a:spcBef>
                <a:spcPts val="0"/>
              </a:spcBef>
              <a:spcAft>
                <a:spcPts val="600"/>
              </a:spcAft>
              <a:buNone/>
              <a:defRPr sz="1800" spc="100" baseline="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Date Placeholder 3">
            <a:extLst>
              <a:ext uri="{FF2B5EF4-FFF2-40B4-BE49-F238E27FC236}">
                <a16:creationId xmlns:a16="http://schemas.microsoft.com/office/drawing/2014/main" id="{E0398655-42A6-4DBC-9542-9A8D10B44A63}"/>
              </a:ext>
            </a:extLst>
          </p:cNvPr>
          <p:cNvSpPr>
            <a:spLocks noGrp="1"/>
          </p:cNvSpPr>
          <p:nvPr>
            <p:ph type="dt" sz="half" idx="2"/>
          </p:nvPr>
        </p:nvSpPr>
        <p:spPr>
          <a:xfrm>
            <a:off x="838200" y="6356350"/>
            <a:ext cx="1590675" cy="365125"/>
          </a:xfrm>
          <a:prstGeom prst="rect">
            <a:avLst/>
          </a:prstGeom>
        </p:spPr>
        <p:txBody>
          <a:bodyPr vert="horz" lIns="91440" tIns="45720" rIns="91440" bIns="45720" rtlCol="0" anchor="ctr"/>
          <a:lstStyle>
            <a:lvl1pPr algn="l">
              <a:defRPr sz="1200" spc="100" baseline="0">
                <a:solidFill>
                  <a:schemeClr val="bg1"/>
                </a:solidFill>
                <a:effectLst>
                  <a:outerShdw blurRad="38100" dist="38100" dir="2700000" algn="tl">
                    <a:srgbClr val="000000">
                      <a:alpha val="43137"/>
                    </a:srgbClr>
                  </a:outerShdw>
                </a:effectLst>
              </a:defRPr>
            </a:lvl1pPr>
          </a:lstStyle>
          <a:p>
            <a:r>
              <a:rPr lang="en-US" dirty="0"/>
              <a:t>20XX</a:t>
            </a:r>
          </a:p>
        </p:txBody>
      </p:sp>
      <p:sp>
        <p:nvSpPr>
          <p:cNvPr id="9" name="Footer Placeholder 4">
            <a:extLst>
              <a:ext uri="{FF2B5EF4-FFF2-40B4-BE49-F238E27FC236}">
                <a16:creationId xmlns:a16="http://schemas.microsoft.com/office/drawing/2014/main" id="{1FF7C44B-1689-4CA8-B0BC-0671EA12750F}"/>
              </a:ext>
            </a:extLst>
          </p:cNvPr>
          <p:cNvSpPr>
            <a:spLocks noGrp="1"/>
          </p:cNvSpPr>
          <p:nvPr>
            <p:ph type="ftr" sz="quarter" idx="3"/>
          </p:nvPr>
        </p:nvSpPr>
        <p:spPr>
          <a:xfrm>
            <a:off x="6473608" y="6356350"/>
            <a:ext cx="2743200" cy="365125"/>
          </a:xfrm>
          <a:prstGeom prst="rect">
            <a:avLst/>
          </a:prstGeom>
        </p:spPr>
        <p:txBody>
          <a:bodyPr vert="horz" lIns="91440" tIns="45720" rIns="91440" bIns="45720" rtlCol="0" anchor="ctr"/>
          <a:lstStyle>
            <a:lvl1pPr algn="ctr">
              <a:defRPr sz="1200" b="1" i="0" cap="all" spc="100" baseline="0">
                <a:solidFill>
                  <a:schemeClr val="bg2">
                    <a:lumMod val="50000"/>
                  </a:schemeClr>
                </a:solidFill>
                <a:effectLst/>
                <a:latin typeface="+mj-lt"/>
              </a:defRPr>
            </a:lvl1pPr>
          </a:lstStyle>
          <a:p>
            <a:r>
              <a:rPr lang="en-US" dirty="0"/>
              <a:t>Pitch deck</a:t>
            </a:r>
          </a:p>
        </p:txBody>
      </p:sp>
      <p:sp>
        <p:nvSpPr>
          <p:cNvPr id="10" name="Slide Number Placeholder 5">
            <a:extLst>
              <a:ext uri="{FF2B5EF4-FFF2-40B4-BE49-F238E27FC236}">
                <a16:creationId xmlns:a16="http://schemas.microsoft.com/office/drawing/2014/main" id="{7D6105C8-7607-448C-9CD2-9CA33B49B4DB}"/>
              </a:ext>
            </a:extLst>
          </p:cNvPr>
          <p:cNvSpPr>
            <a:spLocks noGrp="1"/>
          </p:cNvSpPr>
          <p:nvPr>
            <p:ph type="sldNum" sz="quarter" idx="4"/>
          </p:nvPr>
        </p:nvSpPr>
        <p:spPr>
          <a:xfrm>
            <a:off x="9791700" y="6356350"/>
            <a:ext cx="1562100" cy="365125"/>
          </a:xfrm>
          <a:prstGeom prst="rect">
            <a:avLst/>
          </a:prstGeom>
        </p:spPr>
        <p:txBody>
          <a:bodyPr vert="horz" lIns="91440" tIns="45720" rIns="91440" bIns="45720" rtlCol="0" anchor="ctr"/>
          <a:lstStyle>
            <a:lvl1pPr algn="r">
              <a:defRPr sz="1200" spc="100" baseline="0">
                <a:solidFill>
                  <a:schemeClr val="bg2">
                    <a:lumMod val="50000"/>
                  </a:schemeClr>
                </a:solidFill>
              </a:defRPr>
            </a:lvl1pPr>
          </a:lstStyle>
          <a:p>
            <a:fld id="{EA87306C-81BA-4795-A5CA-9392456A8C1E}" type="slidenum">
              <a:rPr lang="en-US" smtClean="0"/>
              <a:pPr/>
              <a:t>‹#›</a:t>
            </a:fld>
            <a:endParaRPr lang="en-US" dirty="0"/>
          </a:p>
        </p:txBody>
      </p:sp>
    </p:spTree>
    <p:extLst>
      <p:ext uri="{BB962C8B-B14F-4D97-AF65-F5344CB8AC3E}">
        <p14:creationId xmlns:p14="http://schemas.microsoft.com/office/powerpoint/2010/main" val="20042380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ivider Slide 2">
    <p:bg>
      <p:bgPr>
        <a:solidFill>
          <a:schemeClr val="accent4">
            <a:lumMod val="50000"/>
          </a:schemeClr>
        </a:solidFill>
        <a:effectLst/>
      </p:bgPr>
    </p:bg>
    <p:spTree>
      <p:nvGrpSpPr>
        <p:cNvPr id="1" name=""/>
        <p:cNvGrpSpPr/>
        <p:nvPr/>
      </p:nvGrpSpPr>
      <p:grpSpPr>
        <a:xfrm>
          <a:off x="0" y="0"/>
          <a:ext cx="0" cy="0"/>
          <a:chOff x="0" y="0"/>
          <a:chExt cx="0" cy="0"/>
        </a:xfrm>
      </p:grpSpPr>
      <p:sp>
        <p:nvSpPr>
          <p:cNvPr id="7" name="Picture Placeholder 7">
            <a:extLst>
              <a:ext uri="{FF2B5EF4-FFF2-40B4-BE49-F238E27FC236}">
                <a16:creationId xmlns:a16="http://schemas.microsoft.com/office/drawing/2014/main" id="{02728A58-8DE2-4B1C-B6CA-F2AED56F4504}"/>
              </a:ext>
            </a:extLst>
          </p:cNvPr>
          <p:cNvSpPr>
            <a:spLocks noGrp="1"/>
          </p:cNvSpPr>
          <p:nvPr>
            <p:ph type="pic" sz="quarter" idx="10" hasCustomPrompt="1"/>
          </p:nvPr>
        </p:nvSpPr>
        <p:spPr>
          <a:xfrm>
            <a:off x="0" y="-2"/>
            <a:ext cx="12192000" cy="6858000"/>
          </a:xfrm>
          <a:prstGeom prst="rect">
            <a:avLst/>
          </a:prstGeom>
        </p:spPr>
        <p:txBody>
          <a:bodyPr/>
          <a:lstStyle>
            <a:lvl1pPr marL="0" indent="0" algn="ctr">
              <a:buNone/>
              <a:defRPr>
                <a:solidFill>
                  <a:schemeClr val="bg1"/>
                </a:solidFill>
              </a:defRPr>
            </a:lvl1pPr>
          </a:lstStyle>
          <a:p>
            <a:r>
              <a:rPr lang="en-US" dirty="0"/>
              <a:t>Click to add photo</a:t>
            </a:r>
          </a:p>
        </p:txBody>
      </p:sp>
      <p:sp>
        <p:nvSpPr>
          <p:cNvPr id="2" name="Title 1">
            <a:extLst>
              <a:ext uri="{FF2B5EF4-FFF2-40B4-BE49-F238E27FC236}">
                <a16:creationId xmlns:a16="http://schemas.microsoft.com/office/drawing/2014/main" id="{B69D7CAC-EE78-4BAE-94EA-EBE4BB118115}"/>
              </a:ext>
            </a:extLst>
          </p:cNvPr>
          <p:cNvSpPr>
            <a:spLocks noGrp="1"/>
          </p:cNvSpPr>
          <p:nvPr>
            <p:ph type="title" hasCustomPrompt="1"/>
          </p:nvPr>
        </p:nvSpPr>
        <p:spPr>
          <a:xfrm>
            <a:off x="1199909" y="2335192"/>
            <a:ext cx="9792182" cy="2187616"/>
          </a:xfrm>
          <a:prstGeom prst="rect">
            <a:avLst/>
          </a:prstGeom>
          <a:noFill/>
          <a:ln w="38100">
            <a:solidFill>
              <a:schemeClr val="accent5"/>
            </a:solidFill>
          </a:ln>
        </p:spPr>
        <p:txBody>
          <a:bodyPr lIns="914400" tIns="182880" rIns="914400" anchor="ctr"/>
          <a:lstStyle>
            <a:lvl1pPr algn="ctr">
              <a:defRPr sz="5400" b="1" cap="all" spc="100" baseline="0">
                <a:solidFill>
                  <a:schemeClr val="accent5"/>
                </a:solidFill>
              </a:defRPr>
            </a:lvl1pPr>
          </a:lstStyle>
          <a:p>
            <a:r>
              <a:rPr lang="en-US" dirty="0"/>
              <a:t>Click to add title</a:t>
            </a:r>
          </a:p>
        </p:txBody>
      </p:sp>
    </p:spTree>
    <p:extLst>
      <p:ext uri="{BB962C8B-B14F-4D97-AF65-F5344CB8AC3E}">
        <p14:creationId xmlns:p14="http://schemas.microsoft.com/office/powerpoint/2010/main" val="17371290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Title">
    <p:bg>
      <p:bgPr>
        <a:solidFill>
          <a:schemeClr val="accent5">
            <a:alpha val="10000"/>
          </a:schemeClr>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ECC6C658-B6F5-98D2-4D95-EA3030D6F090}"/>
              </a:ext>
              <a:ext uri="{C183D7F6-B498-43B3-948B-1728B52AA6E4}">
                <adec:decorative xmlns:adec="http://schemas.microsoft.com/office/drawing/2017/decorative" val="1"/>
              </a:ext>
            </a:extLst>
          </p:cNvPr>
          <p:cNvSpPr/>
          <p:nvPr userDrawn="1"/>
        </p:nvSpPr>
        <p:spPr>
          <a:xfrm>
            <a:off x="-20322" y="-7084"/>
            <a:ext cx="12212321" cy="68580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39AED10-F37C-48B3-A407-EDC6878C712E}"/>
              </a:ext>
            </a:extLst>
          </p:cNvPr>
          <p:cNvSpPr>
            <a:spLocks noGrp="1"/>
          </p:cNvSpPr>
          <p:nvPr>
            <p:ph type="title" hasCustomPrompt="1"/>
          </p:nvPr>
        </p:nvSpPr>
        <p:spPr>
          <a:xfrm>
            <a:off x="1250065" y="2372810"/>
            <a:ext cx="4352081" cy="2129742"/>
          </a:xfrm>
          <a:prstGeom prst="rect">
            <a:avLst/>
          </a:prstGeom>
          <a:ln w="28575">
            <a:solidFill>
              <a:schemeClr val="accent4">
                <a:lumMod val="50000"/>
              </a:schemeClr>
            </a:solidFill>
          </a:ln>
        </p:spPr>
        <p:txBody>
          <a:bodyPr anchor="ctr"/>
          <a:lstStyle>
            <a:lvl1pPr algn="ctr">
              <a:defRPr sz="2400" cap="all" spc="100" baseline="0">
                <a:solidFill>
                  <a:schemeClr val="accent4">
                    <a:lumMod val="50000"/>
                  </a:schemeClr>
                </a:solidFill>
              </a:defRPr>
            </a:lvl1pPr>
          </a:lstStyle>
          <a:p>
            <a:r>
              <a:rPr lang="en-US" dirty="0"/>
              <a:t>Add title</a:t>
            </a:r>
          </a:p>
        </p:txBody>
      </p:sp>
      <p:sp>
        <p:nvSpPr>
          <p:cNvPr id="9" name="Picture Placeholder 8">
            <a:extLst>
              <a:ext uri="{FF2B5EF4-FFF2-40B4-BE49-F238E27FC236}">
                <a16:creationId xmlns:a16="http://schemas.microsoft.com/office/drawing/2014/main" id="{0ED8B338-CD86-47FF-A4B9-9EE6A11AFBFD}"/>
              </a:ext>
            </a:extLst>
          </p:cNvPr>
          <p:cNvSpPr>
            <a:spLocks noGrp="1"/>
          </p:cNvSpPr>
          <p:nvPr>
            <p:ph type="pic" sz="quarter" idx="15" hasCustomPrompt="1"/>
          </p:nvPr>
        </p:nvSpPr>
        <p:spPr>
          <a:xfrm>
            <a:off x="6789480" y="0"/>
            <a:ext cx="5394960" cy="6858000"/>
          </a:xfrm>
          <a:prstGeom prst="rect">
            <a:avLst/>
          </a:prstGeom>
        </p:spPr>
        <p:txBody>
          <a:bodyPr/>
          <a:lstStyle>
            <a:lvl1pPr marL="0" indent="0" algn="ctr">
              <a:buNone/>
              <a:defRPr/>
            </a:lvl1pPr>
          </a:lstStyle>
          <a:p>
            <a:r>
              <a:rPr lang="en-US" dirty="0"/>
              <a:t>Click to add photo</a:t>
            </a:r>
          </a:p>
        </p:txBody>
      </p:sp>
      <p:sp>
        <p:nvSpPr>
          <p:cNvPr id="15" name="Date Placeholder 2">
            <a:extLst>
              <a:ext uri="{FF2B5EF4-FFF2-40B4-BE49-F238E27FC236}">
                <a16:creationId xmlns:a16="http://schemas.microsoft.com/office/drawing/2014/main" id="{19507D12-915D-42C7-9250-F3912C1CAEBE}"/>
              </a:ext>
            </a:extLst>
          </p:cNvPr>
          <p:cNvSpPr>
            <a:spLocks noGrp="1"/>
          </p:cNvSpPr>
          <p:nvPr>
            <p:ph type="dt" sz="half" idx="10"/>
          </p:nvPr>
        </p:nvSpPr>
        <p:spPr>
          <a:xfrm>
            <a:off x="838200" y="6356350"/>
            <a:ext cx="2743200" cy="365125"/>
          </a:xfrm>
          <a:prstGeom prst="rect">
            <a:avLst/>
          </a:prstGeom>
        </p:spPr>
        <p:txBody>
          <a:bodyPr/>
          <a:lstStyle>
            <a:lvl1pPr>
              <a:defRPr/>
            </a:lvl1pPr>
          </a:lstStyle>
          <a:p>
            <a:r>
              <a:rPr lang="en-US" dirty="0"/>
              <a:t>20XX</a:t>
            </a:r>
          </a:p>
        </p:txBody>
      </p:sp>
      <p:sp>
        <p:nvSpPr>
          <p:cNvPr id="12" name="Footer Placeholder 4">
            <a:extLst>
              <a:ext uri="{FF2B5EF4-FFF2-40B4-BE49-F238E27FC236}">
                <a16:creationId xmlns:a16="http://schemas.microsoft.com/office/drawing/2014/main" id="{14520C17-104B-4F9D-B1D8-2FA4676B3C15}"/>
              </a:ext>
            </a:extLst>
          </p:cNvPr>
          <p:cNvSpPr>
            <a:spLocks noGrp="1"/>
          </p:cNvSpPr>
          <p:nvPr>
            <p:ph type="ftr" sz="quarter" idx="3"/>
          </p:nvPr>
        </p:nvSpPr>
        <p:spPr>
          <a:xfrm>
            <a:off x="6473608" y="6356350"/>
            <a:ext cx="2743200" cy="365125"/>
          </a:xfrm>
          <a:prstGeom prst="rect">
            <a:avLst/>
          </a:prstGeom>
        </p:spPr>
        <p:txBody>
          <a:bodyPr vert="horz" lIns="91440" tIns="45720" rIns="91440" bIns="45720" rtlCol="0" anchor="ctr"/>
          <a:lstStyle>
            <a:lvl1pPr algn="ctr">
              <a:defRPr sz="1200" b="1" i="0" cap="all" spc="100" baseline="0">
                <a:solidFill>
                  <a:schemeClr val="bg1"/>
                </a:solidFill>
                <a:effectLst>
                  <a:outerShdw blurRad="38100" dist="38100" dir="2700000" algn="tl">
                    <a:srgbClr val="000000">
                      <a:alpha val="43137"/>
                    </a:srgbClr>
                  </a:outerShdw>
                </a:effectLst>
                <a:latin typeface="+mj-lt"/>
              </a:defRPr>
            </a:lvl1pPr>
          </a:lstStyle>
          <a:p>
            <a:r>
              <a:rPr lang="en-US" dirty="0"/>
              <a:t>Pitch deck</a:t>
            </a:r>
          </a:p>
        </p:txBody>
      </p:sp>
      <p:sp>
        <p:nvSpPr>
          <p:cNvPr id="13" name="Slide Number Placeholder 5">
            <a:extLst>
              <a:ext uri="{FF2B5EF4-FFF2-40B4-BE49-F238E27FC236}">
                <a16:creationId xmlns:a16="http://schemas.microsoft.com/office/drawing/2014/main" id="{219F9CF7-C4CD-4EEB-A49F-1820A981A249}"/>
              </a:ext>
            </a:extLst>
          </p:cNvPr>
          <p:cNvSpPr>
            <a:spLocks noGrp="1"/>
          </p:cNvSpPr>
          <p:nvPr>
            <p:ph type="sldNum" sz="quarter" idx="4"/>
          </p:nvPr>
        </p:nvSpPr>
        <p:spPr>
          <a:xfrm>
            <a:off x="9791700" y="6356350"/>
            <a:ext cx="1562100" cy="365125"/>
          </a:xfrm>
          <a:prstGeom prst="rect">
            <a:avLst/>
          </a:prstGeom>
        </p:spPr>
        <p:txBody>
          <a:bodyPr vert="horz" lIns="91440" tIns="45720" rIns="91440" bIns="45720" rtlCol="0" anchor="ctr"/>
          <a:lstStyle>
            <a:lvl1pPr algn="r">
              <a:defRPr sz="1200" spc="100" baseline="0">
                <a:solidFill>
                  <a:schemeClr val="bg1"/>
                </a:solidFill>
                <a:effectLst>
                  <a:outerShdw blurRad="38100" dist="38100" dir="2700000" algn="tl">
                    <a:srgbClr val="000000">
                      <a:alpha val="43137"/>
                    </a:srgbClr>
                  </a:outerShdw>
                </a:effectLst>
              </a:defRPr>
            </a:lvl1pPr>
          </a:lstStyle>
          <a:p>
            <a:fld id="{EA87306C-81BA-4795-A5CA-9392456A8C1E}" type="slidenum">
              <a:rPr lang="en-US" smtClean="0"/>
              <a:pPr/>
              <a:t>‹#›</a:t>
            </a:fld>
            <a:endParaRPr lang="en-US" dirty="0"/>
          </a:p>
        </p:txBody>
      </p:sp>
    </p:spTree>
    <p:extLst>
      <p:ext uri="{BB962C8B-B14F-4D97-AF65-F5344CB8AC3E}">
        <p14:creationId xmlns:p14="http://schemas.microsoft.com/office/powerpoint/2010/main" val="26713335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Problem">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C3FAF69-7EBE-817B-DCEA-4A1595820E3E}"/>
              </a:ext>
              <a:ext uri="{C183D7F6-B498-43B3-948B-1728B52AA6E4}">
                <adec:decorative xmlns:adec="http://schemas.microsoft.com/office/drawing/2017/decorative" val="1"/>
              </a:ext>
            </a:extLst>
          </p:cNvPr>
          <p:cNvSpPr/>
          <p:nvPr userDrawn="1"/>
        </p:nvSpPr>
        <p:spPr>
          <a:xfrm>
            <a:off x="-1" y="-7515"/>
            <a:ext cx="4661648" cy="6871651"/>
          </a:xfrm>
          <a:prstGeom prst="rect">
            <a:avLst/>
          </a:prstGeom>
          <a:solidFill>
            <a:srgbClr val="4769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C720FC4D-FDE2-42C3-B907-27B071B649CC}"/>
              </a:ext>
            </a:extLst>
          </p:cNvPr>
          <p:cNvSpPr>
            <a:spLocks noGrp="1"/>
          </p:cNvSpPr>
          <p:nvPr>
            <p:ph type="title" hasCustomPrompt="1"/>
          </p:nvPr>
        </p:nvSpPr>
        <p:spPr>
          <a:xfrm>
            <a:off x="636608" y="804862"/>
            <a:ext cx="3401992" cy="5121375"/>
          </a:xfrm>
          <a:prstGeom prst="rect">
            <a:avLst/>
          </a:prstGeom>
          <a:ln w="28575">
            <a:noFill/>
          </a:ln>
        </p:spPr>
        <p:txBody>
          <a:bodyPr anchor="ctr"/>
          <a:lstStyle>
            <a:lvl1pPr algn="ctr">
              <a:defRPr sz="2400" cap="all" spc="100" baseline="0">
                <a:solidFill>
                  <a:schemeClr val="bg1"/>
                </a:solidFill>
              </a:defRPr>
            </a:lvl1pPr>
          </a:lstStyle>
          <a:p>
            <a:r>
              <a:rPr lang="en-US" dirty="0"/>
              <a:t>Title</a:t>
            </a:r>
          </a:p>
        </p:txBody>
      </p:sp>
      <p:sp>
        <p:nvSpPr>
          <p:cNvPr id="6" name="Content Placeholder 5">
            <a:extLst>
              <a:ext uri="{FF2B5EF4-FFF2-40B4-BE49-F238E27FC236}">
                <a16:creationId xmlns:a16="http://schemas.microsoft.com/office/drawing/2014/main" id="{6F4F9403-8AE5-DF79-EFCF-E99EABB83417}"/>
              </a:ext>
            </a:extLst>
          </p:cNvPr>
          <p:cNvSpPr>
            <a:spLocks noGrp="1"/>
          </p:cNvSpPr>
          <p:nvPr>
            <p:ph sz="quarter" idx="10" hasCustomPrompt="1"/>
          </p:nvPr>
        </p:nvSpPr>
        <p:spPr>
          <a:xfrm>
            <a:off x="5579338" y="804863"/>
            <a:ext cx="5716587" cy="5248276"/>
          </a:xfrm>
          <a:prstGeom prst="rect">
            <a:avLst/>
          </a:prstGeom>
        </p:spPr>
        <p:txBody>
          <a:bodyPr anchor="ctr"/>
          <a:lstStyle>
            <a:lvl1pPr marL="283464" indent="-283464">
              <a:lnSpc>
                <a:spcPct val="125000"/>
              </a:lnSpc>
              <a:spcBef>
                <a:spcPts val="0"/>
              </a:spcBef>
              <a:spcAft>
                <a:spcPts val="600"/>
              </a:spcAft>
              <a:defRPr sz="1800"/>
            </a:lvl1pPr>
            <a:lvl2pPr marL="731520" indent="-283464">
              <a:lnSpc>
                <a:spcPct val="125000"/>
              </a:lnSpc>
              <a:spcBef>
                <a:spcPts val="0"/>
              </a:spcBef>
              <a:spcAft>
                <a:spcPts val="600"/>
              </a:spcAft>
              <a:defRPr sz="1800"/>
            </a:lvl2pPr>
            <a:lvl3pPr marL="1097280" indent="-283464">
              <a:lnSpc>
                <a:spcPct val="125000"/>
              </a:lnSpc>
              <a:spcBef>
                <a:spcPts val="0"/>
              </a:spcBef>
              <a:spcAft>
                <a:spcPts val="600"/>
              </a:spcAft>
              <a:defRPr sz="1800"/>
            </a:lvl3pPr>
            <a:lvl4pPr marL="1463040" indent="-283464">
              <a:lnSpc>
                <a:spcPct val="125000"/>
              </a:lnSpc>
              <a:spcBef>
                <a:spcPts val="0"/>
              </a:spcBef>
              <a:spcAft>
                <a:spcPts val="600"/>
              </a:spcAft>
              <a:defRPr sz="1800"/>
            </a:lvl4pPr>
            <a:lvl5pPr marL="1828800" indent="-283464">
              <a:lnSpc>
                <a:spcPct val="125000"/>
              </a:lnSpc>
              <a:spcBef>
                <a:spcPts val="0"/>
              </a:spcBef>
              <a:spcAft>
                <a:spcPts val="600"/>
              </a:spcAft>
              <a:defRPr sz="180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Date Placeholder 3">
            <a:extLst>
              <a:ext uri="{FF2B5EF4-FFF2-40B4-BE49-F238E27FC236}">
                <a16:creationId xmlns:a16="http://schemas.microsoft.com/office/drawing/2014/main" id="{D38E30C9-543F-4532-B571-2F2EF52E7A1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spc="100" baseline="0">
                <a:solidFill>
                  <a:schemeClr val="bg2">
                    <a:lumMod val="50000"/>
                  </a:schemeClr>
                </a:solidFill>
              </a:defRPr>
            </a:lvl1pPr>
          </a:lstStyle>
          <a:p>
            <a:r>
              <a:rPr lang="en-US" dirty="0"/>
              <a:t>20XX</a:t>
            </a:r>
          </a:p>
        </p:txBody>
      </p:sp>
      <p:sp>
        <p:nvSpPr>
          <p:cNvPr id="17" name="Footer Placeholder 4">
            <a:extLst>
              <a:ext uri="{FF2B5EF4-FFF2-40B4-BE49-F238E27FC236}">
                <a16:creationId xmlns:a16="http://schemas.microsoft.com/office/drawing/2014/main" id="{9E2F8B6B-A63E-448F-86E5-CF3F12A2971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1" i="0" cap="all" spc="100" baseline="0">
                <a:solidFill>
                  <a:schemeClr val="bg2">
                    <a:lumMod val="50000"/>
                  </a:schemeClr>
                </a:solidFill>
                <a:latin typeface="+mj-lt"/>
              </a:defRPr>
            </a:lvl1pPr>
          </a:lstStyle>
          <a:p>
            <a:r>
              <a:rPr lang="en-US" dirty="0"/>
              <a:t>Pitch deck</a:t>
            </a:r>
          </a:p>
        </p:txBody>
      </p:sp>
      <p:sp>
        <p:nvSpPr>
          <p:cNvPr id="18" name="Slide Number Placeholder 5">
            <a:extLst>
              <a:ext uri="{FF2B5EF4-FFF2-40B4-BE49-F238E27FC236}">
                <a16:creationId xmlns:a16="http://schemas.microsoft.com/office/drawing/2014/main" id="{5EC1D779-DE8A-45DF-9A79-70F63DD68BA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spc="100" baseline="0">
                <a:solidFill>
                  <a:schemeClr val="bg2">
                    <a:lumMod val="50000"/>
                  </a:schemeClr>
                </a:solidFill>
              </a:defRPr>
            </a:lvl1pPr>
          </a:lstStyle>
          <a:p>
            <a:fld id="{EA87306C-81BA-4795-A5CA-9392456A8C1E}" type="slidenum">
              <a:rPr lang="en-US" smtClean="0"/>
              <a:pPr/>
              <a:t>‹#›</a:t>
            </a:fld>
            <a:endParaRPr lang="en-US" dirty="0"/>
          </a:p>
        </p:txBody>
      </p:sp>
    </p:spTree>
    <p:extLst>
      <p:ext uri="{BB962C8B-B14F-4D97-AF65-F5344CB8AC3E}">
        <p14:creationId xmlns:p14="http://schemas.microsoft.com/office/powerpoint/2010/main" val="34764910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Picture">
    <p:bg>
      <p:bgPr>
        <a:solidFill>
          <a:schemeClr val="accent5">
            <a:alpha val="1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9AED10-F37C-48B3-A407-EDC6878C712E}"/>
              </a:ext>
            </a:extLst>
          </p:cNvPr>
          <p:cNvSpPr>
            <a:spLocks noGrp="1"/>
          </p:cNvSpPr>
          <p:nvPr>
            <p:ph type="title" hasCustomPrompt="1"/>
          </p:nvPr>
        </p:nvSpPr>
        <p:spPr>
          <a:xfrm>
            <a:off x="6647727" y="2060294"/>
            <a:ext cx="4359795" cy="2141316"/>
          </a:xfrm>
          <a:prstGeom prst="rect">
            <a:avLst/>
          </a:prstGeom>
          <a:ln w="28575">
            <a:solidFill>
              <a:schemeClr val="accent4">
                <a:lumMod val="50000"/>
              </a:schemeClr>
            </a:solidFill>
          </a:ln>
        </p:spPr>
        <p:txBody>
          <a:bodyPr anchor="ctr"/>
          <a:lstStyle>
            <a:lvl1pPr algn="ctr">
              <a:defRPr sz="2400" cap="all" spc="100" baseline="0">
                <a:solidFill>
                  <a:schemeClr val="accent4">
                    <a:lumMod val="50000"/>
                  </a:schemeClr>
                </a:solidFill>
              </a:defRPr>
            </a:lvl1pPr>
          </a:lstStyle>
          <a:p>
            <a:r>
              <a:rPr lang="en-US" dirty="0"/>
              <a:t>Add title</a:t>
            </a:r>
          </a:p>
        </p:txBody>
      </p:sp>
      <p:sp>
        <p:nvSpPr>
          <p:cNvPr id="9" name="Picture Placeholder 8">
            <a:extLst>
              <a:ext uri="{FF2B5EF4-FFF2-40B4-BE49-F238E27FC236}">
                <a16:creationId xmlns:a16="http://schemas.microsoft.com/office/drawing/2014/main" id="{0ED8B338-CD86-47FF-A4B9-9EE6A11AFBFD}"/>
              </a:ext>
            </a:extLst>
          </p:cNvPr>
          <p:cNvSpPr>
            <a:spLocks noGrp="1"/>
          </p:cNvSpPr>
          <p:nvPr>
            <p:ph type="pic" sz="quarter" idx="15" hasCustomPrompt="1"/>
          </p:nvPr>
        </p:nvSpPr>
        <p:spPr>
          <a:xfrm>
            <a:off x="0" y="-9009"/>
            <a:ext cx="5521124" cy="6878584"/>
          </a:xfrm>
          <a:prstGeom prst="rect">
            <a:avLst/>
          </a:prstGeom>
        </p:spPr>
        <p:txBody>
          <a:bodyPr/>
          <a:lstStyle>
            <a:lvl1pPr marL="0" indent="0" algn="ctr">
              <a:buNone/>
              <a:defRPr/>
            </a:lvl1pPr>
          </a:lstStyle>
          <a:p>
            <a:r>
              <a:rPr lang="en-US" dirty="0"/>
              <a:t>Click to add photo</a:t>
            </a:r>
          </a:p>
        </p:txBody>
      </p:sp>
      <p:sp>
        <p:nvSpPr>
          <p:cNvPr id="7" name="Text Placeholder 10">
            <a:extLst>
              <a:ext uri="{FF2B5EF4-FFF2-40B4-BE49-F238E27FC236}">
                <a16:creationId xmlns:a16="http://schemas.microsoft.com/office/drawing/2014/main" id="{F20D097E-45D7-422E-A8D1-635C7DE9A997}"/>
              </a:ext>
            </a:extLst>
          </p:cNvPr>
          <p:cNvSpPr>
            <a:spLocks noGrp="1"/>
          </p:cNvSpPr>
          <p:nvPr>
            <p:ph type="body" sz="quarter" idx="14" hasCustomPrompt="1"/>
          </p:nvPr>
        </p:nvSpPr>
        <p:spPr>
          <a:xfrm>
            <a:off x="6670878" y="4550199"/>
            <a:ext cx="4359795" cy="1790164"/>
          </a:xfrm>
          <a:prstGeom prst="rect">
            <a:avLst/>
          </a:prstGeom>
        </p:spPr>
        <p:txBody>
          <a:bodyPr anchor="t"/>
          <a:lstStyle>
            <a:lvl1pPr marL="0" indent="0" algn="ctr">
              <a:lnSpc>
                <a:spcPct val="80000"/>
              </a:lnSpc>
              <a:spcBef>
                <a:spcPts val="0"/>
              </a:spcBef>
              <a:buNone/>
              <a:defRPr sz="1800" b="1" cap="all" spc="100" baseline="0">
                <a:solidFill>
                  <a:schemeClr val="accent4">
                    <a:lumMod val="50000"/>
                  </a:schemeClr>
                </a:solidFill>
                <a:latin typeface="+mn-lt"/>
              </a:defRPr>
            </a:lvl1pPr>
          </a:lstStyle>
          <a:p>
            <a:pPr lvl="0"/>
            <a:r>
              <a:rPr lang="en-US" dirty="0"/>
              <a:t>Click to add text</a:t>
            </a:r>
          </a:p>
        </p:txBody>
      </p:sp>
      <p:sp>
        <p:nvSpPr>
          <p:cNvPr id="15" name="Date Placeholder 2">
            <a:extLst>
              <a:ext uri="{FF2B5EF4-FFF2-40B4-BE49-F238E27FC236}">
                <a16:creationId xmlns:a16="http://schemas.microsoft.com/office/drawing/2014/main" id="{19507D12-915D-42C7-9250-F3912C1CAEBE}"/>
              </a:ext>
            </a:extLst>
          </p:cNvPr>
          <p:cNvSpPr>
            <a:spLocks noGrp="1"/>
          </p:cNvSpPr>
          <p:nvPr>
            <p:ph type="dt" sz="half" idx="10"/>
          </p:nvPr>
        </p:nvSpPr>
        <p:spPr>
          <a:xfrm>
            <a:off x="838200" y="6356350"/>
            <a:ext cx="2743200" cy="365125"/>
          </a:xfrm>
          <a:prstGeom prst="rect">
            <a:avLst/>
          </a:prstGeom>
        </p:spPr>
        <p:txBody>
          <a:bodyPr/>
          <a:lstStyle>
            <a:lvl1pPr>
              <a:defRPr/>
            </a:lvl1pPr>
          </a:lstStyle>
          <a:p>
            <a:r>
              <a:rPr lang="en-US" dirty="0"/>
              <a:t>20XX</a:t>
            </a:r>
          </a:p>
        </p:txBody>
      </p:sp>
      <p:sp>
        <p:nvSpPr>
          <p:cNvPr id="12" name="Footer Placeholder 4">
            <a:extLst>
              <a:ext uri="{FF2B5EF4-FFF2-40B4-BE49-F238E27FC236}">
                <a16:creationId xmlns:a16="http://schemas.microsoft.com/office/drawing/2014/main" id="{14520C17-104B-4F9D-B1D8-2FA4676B3C15}"/>
              </a:ext>
            </a:extLst>
          </p:cNvPr>
          <p:cNvSpPr>
            <a:spLocks noGrp="1"/>
          </p:cNvSpPr>
          <p:nvPr>
            <p:ph type="ftr" sz="quarter" idx="3"/>
          </p:nvPr>
        </p:nvSpPr>
        <p:spPr>
          <a:xfrm>
            <a:off x="6473608" y="6356350"/>
            <a:ext cx="2743200" cy="365125"/>
          </a:xfrm>
          <a:prstGeom prst="rect">
            <a:avLst/>
          </a:prstGeom>
        </p:spPr>
        <p:txBody>
          <a:bodyPr vert="horz" lIns="91440" tIns="45720" rIns="91440" bIns="45720" rtlCol="0" anchor="ctr"/>
          <a:lstStyle>
            <a:lvl1pPr algn="ctr">
              <a:defRPr sz="1200" b="1" i="0" cap="all" spc="100" baseline="0">
                <a:solidFill>
                  <a:schemeClr val="bg1"/>
                </a:solidFill>
                <a:effectLst>
                  <a:outerShdw blurRad="38100" dist="38100" dir="2700000" algn="tl">
                    <a:srgbClr val="000000">
                      <a:alpha val="43137"/>
                    </a:srgbClr>
                  </a:outerShdw>
                </a:effectLst>
                <a:latin typeface="+mj-lt"/>
              </a:defRPr>
            </a:lvl1pPr>
          </a:lstStyle>
          <a:p>
            <a:r>
              <a:rPr lang="en-US" dirty="0"/>
              <a:t>Pitch deck</a:t>
            </a:r>
          </a:p>
        </p:txBody>
      </p:sp>
      <p:sp>
        <p:nvSpPr>
          <p:cNvPr id="13" name="Slide Number Placeholder 5">
            <a:extLst>
              <a:ext uri="{FF2B5EF4-FFF2-40B4-BE49-F238E27FC236}">
                <a16:creationId xmlns:a16="http://schemas.microsoft.com/office/drawing/2014/main" id="{219F9CF7-C4CD-4EEB-A49F-1820A981A249}"/>
              </a:ext>
            </a:extLst>
          </p:cNvPr>
          <p:cNvSpPr>
            <a:spLocks noGrp="1"/>
          </p:cNvSpPr>
          <p:nvPr>
            <p:ph type="sldNum" sz="quarter" idx="4"/>
          </p:nvPr>
        </p:nvSpPr>
        <p:spPr>
          <a:xfrm>
            <a:off x="9791700" y="6356350"/>
            <a:ext cx="1562100" cy="365125"/>
          </a:xfrm>
          <a:prstGeom prst="rect">
            <a:avLst/>
          </a:prstGeom>
        </p:spPr>
        <p:txBody>
          <a:bodyPr vert="horz" lIns="91440" tIns="45720" rIns="91440" bIns="45720" rtlCol="0" anchor="ctr"/>
          <a:lstStyle>
            <a:lvl1pPr algn="r">
              <a:defRPr sz="1200" spc="100" baseline="0">
                <a:solidFill>
                  <a:schemeClr val="bg1"/>
                </a:solidFill>
                <a:effectLst>
                  <a:outerShdw blurRad="38100" dist="38100" dir="2700000" algn="tl">
                    <a:srgbClr val="000000">
                      <a:alpha val="43137"/>
                    </a:srgbClr>
                  </a:outerShdw>
                </a:effectLst>
              </a:defRPr>
            </a:lvl1pPr>
          </a:lstStyle>
          <a:p>
            <a:fld id="{EA87306C-81BA-4795-A5CA-9392456A8C1E}" type="slidenum">
              <a:rPr lang="en-US" smtClean="0"/>
              <a:pPr/>
              <a:t>‹#›</a:t>
            </a:fld>
            <a:endParaRPr lang="en-US" dirty="0"/>
          </a:p>
        </p:txBody>
      </p:sp>
    </p:spTree>
    <p:extLst>
      <p:ext uri="{BB962C8B-B14F-4D97-AF65-F5344CB8AC3E}">
        <p14:creationId xmlns:p14="http://schemas.microsoft.com/office/powerpoint/2010/main" val="20019122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olu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3A5AC9-F6E1-46F9-8810-475475E17B9A}"/>
              </a:ext>
            </a:extLst>
          </p:cNvPr>
          <p:cNvSpPr>
            <a:spLocks noGrp="1"/>
          </p:cNvSpPr>
          <p:nvPr>
            <p:ph type="title" hasCustomPrompt="1"/>
          </p:nvPr>
        </p:nvSpPr>
        <p:spPr>
          <a:xfrm>
            <a:off x="5134980" y="706056"/>
            <a:ext cx="6323957" cy="1088020"/>
          </a:xfrm>
          <a:prstGeom prst="rect">
            <a:avLst/>
          </a:prstGeom>
          <a:ln w="28575">
            <a:solidFill>
              <a:schemeClr val="accent2"/>
            </a:solidFill>
          </a:ln>
        </p:spPr>
        <p:txBody>
          <a:bodyPr anchor="ctr"/>
          <a:lstStyle>
            <a:lvl1pPr algn="ctr">
              <a:defRPr sz="2400" cap="all" spc="100" baseline="0">
                <a:solidFill>
                  <a:schemeClr val="accent2"/>
                </a:solidFill>
              </a:defRPr>
            </a:lvl1pPr>
          </a:lstStyle>
          <a:p>
            <a:r>
              <a:rPr lang="en-US" dirty="0"/>
              <a:t>Title</a:t>
            </a:r>
          </a:p>
        </p:txBody>
      </p:sp>
      <p:sp>
        <p:nvSpPr>
          <p:cNvPr id="9" name="Picture Placeholder 8">
            <a:extLst>
              <a:ext uri="{FF2B5EF4-FFF2-40B4-BE49-F238E27FC236}">
                <a16:creationId xmlns:a16="http://schemas.microsoft.com/office/drawing/2014/main" id="{952C02D9-C262-43C0-BE24-402661B0594A}"/>
              </a:ext>
            </a:extLst>
          </p:cNvPr>
          <p:cNvSpPr>
            <a:spLocks noGrp="1"/>
          </p:cNvSpPr>
          <p:nvPr>
            <p:ph type="pic" sz="quarter" idx="10" hasCustomPrompt="1"/>
          </p:nvPr>
        </p:nvSpPr>
        <p:spPr>
          <a:xfrm>
            <a:off x="-1" y="0"/>
            <a:ext cx="4495801" cy="6858000"/>
          </a:xfrm>
          <a:prstGeom prst="rect">
            <a:avLst/>
          </a:prstGeom>
        </p:spPr>
        <p:txBody>
          <a:bodyPr/>
          <a:lstStyle>
            <a:lvl1pPr marL="0" indent="0" algn="ctr">
              <a:buNone/>
              <a:defRPr sz="2000"/>
            </a:lvl1pPr>
          </a:lstStyle>
          <a:p>
            <a:r>
              <a:rPr lang="en-US" dirty="0"/>
              <a:t>Click to add photo</a:t>
            </a:r>
          </a:p>
        </p:txBody>
      </p:sp>
      <p:sp>
        <p:nvSpPr>
          <p:cNvPr id="6" name="Content Placeholder 5">
            <a:extLst>
              <a:ext uri="{FF2B5EF4-FFF2-40B4-BE49-F238E27FC236}">
                <a16:creationId xmlns:a16="http://schemas.microsoft.com/office/drawing/2014/main" id="{3BC3273F-AE8F-21E6-A06E-52686D65496D}"/>
              </a:ext>
            </a:extLst>
          </p:cNvPr>
          <p:cNvSpPr>
            <a:spLocks noGrp="1"/>
          </p:cNvSpPr>
          <p:nvPr>
            <p:ph sz="quarter" idx="11" hasCustomPrompt="1"/>
          </p:nvPr>
        </p:nvSpPr>
        <p:spPr>
          <a:xfrm>
            <a:off x="5135563" y="2291786"/>
            <a:ext cx="3017837" cy="3967224"/>
          </a:xfrm>
          <a:prstGeom prst="rect">
            <a:avLst/>
          </a:prstGeom>
        </p:spPr>
        <p:txBody>
          <a:bodyPr/>
          <a:lstStyle>
            <a:lvl1pPr marL="0" indent="0">
              <a:lnSpc>
                <a:spcPct val="125000"/>
              </a:lnSpc>
              <a:spcBef>
                <a:spcPts val="0"/>
              </a:spcBef>
              <a:spcAft>
                <a:spcPts val="600"/>
              </a:spcAft>
              <a:buNone/>
              <a:defRPr sz="1800" spc="100" baseline="0"/>
            </a:lvl1pPr>
            <a:lvl2pPr marL="283464" indent="-283464">
              <a:lnSpc>
                <a:spcPct val="125000"/>
              </a:lnSpc>
              <a:spcBef>
                <a:spcPts val="0"/>
              </a:spcBef>
              <a:spcAft>
                <a:spcPts val="600"/>
              </a:spcAft>
              <a:defRPr sz="1800" spc="100" baseline="0"/>
            </a:lvl2pPr>
            <a:lvl3pPr marL="685800" indent="-283464">
              <a:lnSpc>
                <a:spcPct val="125000"/>
              </a:lnSpc>
              <a:spcBef>
                <a:spcPts val="0"/>
              </a:spcBef>
              <a:spcAft>
                <a:spcPts val="600"/>
              </a:spcAft>
              <a:defRPr sz="1800" spc="100" baseline="0"/>
            </a:lvl3pPr>
            <a:lvl4pPr marL="1143000" indent="-283464">
              <a:lnSpc>
                <a:spcPct val="125000"/>
              </a:lnSpc>
              <a:spcBef>
                <a:spcPts val="0"/>
              </a:spcBef>
              <a:spcAft>
                <a:spcPts val="600"/>
              </a:spcAft>
              <a:defRPr sz="1800" spc="100" baseline="0"/>
            </a:lvl4pPr>
            <a:lvl5pPr marL="1600200" indent="-283464">
              <a:lnSpc>
                <a:spcPct val="125000"/>
              </a:lnSpc>
              <a:spcBef>
                <a:spcPts val="0"/>
              </a:spcBef>
              <a:spcAft>
                <a:spcPts val="600"/>
              </a:spcAft>
              <a:defRPr sz="1800" spc="100" baseline="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5">
            <a:extLst>
              <a:ext uri="{FF2B5EF4-FFF2-40B4-BE49-F238E27FC236}">
                <a16:creationId xmlns:a16="http://schemas.microsoft.com/office/drawing/2014/main" id="{A011C768-FB8E-F917-0CF9-C9B7DA4CAA62}"/>
              </a:ext>
            </a:extLst>
          </p:cNvPr>
          <p:cNvSpPr>
            <a:spLocks noGrp="1"/>
          </p:cNvSpPr>
          <p:nvPr>
            <p:ph sz="quarter" idx="12" hasCustomPrompt="1"/>
          </p:nvPr>
        </p:nvSpPr>
        <p:spPr>
          <a:xfrm>
            <a:off x="8473281" y="2294680"/>
            <a:ext cx="3136127" cy="3967224"/>
          </a:xfrm>
          <a:prstGeom prst="rect">
            <a:avLst/>
          </a:prstGeom>
        </p:spPr>
        <p:txBody>
          <a:bodyPr/>
          <a:lstStyle>
            <a:lvl1pPr marL="0" indent="0">
              <a:lnSpc>
                <a:spcPct val="125000"/>
              </a:lnSpc>
              <a:spcBef>
                <a:spcPts val="0"/>
              </a:spcBef>
              <a:spcAft>
                <a:spcPts val="600"/>
              </a:spcAft>
              <a:buNone/>
              <a:defRPr sz="1800" spc="100" baseline="0"/>
            </a:lvl1pPr>
            <a:lvl2pPr marL="283464" indent="-283464">
              <a:lnSpc>
                <a:spcPct val="125000"/>
              </a:lnSpc>
              <a:spcBef>
                <a:spcPts val="0"/>
              </a:spcBef>
              <a:spcAft>
                <a:spcPts val="600"/>
              </a:spcAft>
              <a:defRPr sz="1800" spc="100" baseline="0"/>
            </a:lvl2pPr>
            <a:lvl3pPr marL="685800" indent="-283464">
              <a:lnSpc>
                <a:spcPct val="125000"/>
              </a:lnSpc>
              <a:spcBef>
                <a:spcPts val="0"/>
              </a:spcBef>
              <a:spcAft>
                <a:spcPts val="600"/>
              </a:spcAft>
              <a:defRPr sz="1800" spc="100" baseline="0"/>
            </a:lvl3pPr>
            <a:lvl4pPr marL="1143000" indent="-283464">
              <a:lnSpc>
                <a:spcPct val="125000"/>
              </a:lnSpc>
              <a:spcBef>
                <a:spcPts val="0"/>
              </a:spcBef>
              <a:spcAft>
                <a:spcPts val="600"/>
              </a:spcAft>
              <a:defRPr sz="1800" spc="100" baseline="0"/>
            </a:lvl4pPr>
            <a:lvl5pPr marL="1600200" indent="-283464">
              <a:lnSpc>
                <a:spcPct val="125000"/>
              </a:lnSpc>
              <a:spcBef>
                <a:spcPts val="0"/>
              </a:spcBef>
              <a:spcAft>
                <a:spcPts val="600"/>
              </a:spcAft>
              <a:defRPr sz="1800" spc="100" baseline="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0" name="Date Placeholder 3">
            <a:extLst>
              <a:ext uri="{FF2B5EF4-FFF2-40B4-BE49-F238E27FC236}">
                <a16:creationId xmlns:a16="http://schemas.microsoft.com/office/drawing/2014/main" id="{61AB9D5A-1951-48B0-9CAE-84FC869BE54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spc="100" baseline="0">
                <a:solidFill>
                  <a:schemeClr val="bg1"/>
                </a:solidFill>
                <a:effectLst>
                  <a:outerShdw blurRad="38100" dist="38100" dir="2700000" algn="tl">
                    <a:srgbClr val="000000">
                      <a:alpha val="43137"/>
                    </a:srgbClr>
                  </a:outerShdw>
                </a:effectLst>
              </a:defRPr>
            </a:lvl1pPr>
          </a:lstStyle>
          <a:p>
            <a:r>
              <a:rPr lang="en-US" dirty="0"/>
              <a:t>20XX</a:t>
            </a:r>
          </a:p>
        </p:txBody>
      </p:sp>
      <p:sp>
        <p:nvSpPr>
          <p:cNvPr id="31" name="Footer Placeholder 4">
            <a:extLst>
              <a:ext uri="{FF2B5EF4-FFF2-40B4-BE49-F238E27FC236}">
                <a16:creationId xmlns:a16="http://schemas.microsoft.com/office/drawing/2014/main" id="{3AEF9F4B-0EB4-4C9F-9159-80E393F3A13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1" i="0" cap="all" spc="100" baseline="0">
                <a:solidFill>
                  <a:schemeClr val="bg2">
                    <a:lumMod val="50000"/>
                  </a:schemeClr>
                </a:solidFill>
                <a:latin typeface="+mj-lt"/>
              </a:defRPr>
            </a:lvl1pPr>
          </a:lstStyle>
          <a:p>
            <a:r>
              <a:rPr lang="en-US" dirty="0"/>
              <a:t>Pitch deck</a:t>
            </a:r>
          </a:p>
        </p:txBody>
      </p:sp>
      <p:sp>
        <p:nvSpPr>
          <p:cNvPr id="32" name="Slide Number Placeholder 5">
            <a:extLst>
              <a:ext uri="{FF2B5EF4-FFF2-40B4-BE49-F238E27FC236}">
                <a16:creationId xmlns:a16="http://schemas.microsoft.com/office/drawing/2014/main" id="{6BC4F905-196D-4DFF-9947-C56088B56F3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spc="100" baseline="0">
                <a:solidFill>
                  <a:schemeClr val="bg2">
                    <a:lumMod val="50000"/>
                  </a:schemeClr>
                </a:solidFill>
              </a:defRPr>
            </a:lvl1pPr>
          </a:lstStyle>
          <a:p>
            <a:fld id="{EA87306C-81BA-4795-A5CA-9392456A8C1E}" type="slidenum">
              <a:rPr lang="en-US" smtClean="0"/>
              <a:pPr/>
              <a:t>‹#›</a:t>
            </a:fld>
            <a:endParaRPr lang="en-US" dirty="0"/>
          </a:p>
        </p:txBody>
      </p:sp>
    </p:spTree>
    <p:extLst>
      <p:ext uri="{BB962C8B-B14F-4D97-AF65-F5344CB8AC3E}">
        <p14:creationId xmlns:p14="http://schemas.microsoft.com/office/powerpoint/2010/main" val="10312096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roduct Overview">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FD970D0-182D-96E3-04B5-5D634F9C4F08}"/>
              </a:ext>
              <a:ext uri="{C183D7F6-B498-43B3-948B-1728B52AA6E4}">
                <adec:decorative xmlns:adec="http://schemas.microsoft.com/office/drawing/2017/decorative" val="1"/>
              </a:ext>
            </a:extLst>
          </p:cNvPr>
          <p:cNvSpPr/>
          <p:nvPr userDrawn="1"/>
        </p:nvSpPr>
        <p:spPr>
          <a:xfrm>
            <a:off x="0" y="0"/>
            <a:ext cx="12192000" cy="2170545"/>
          </a:xfrm>
          <a:prstGeom prst="rect">
            <a:avLst/>
          </a:prstGeom>
          <a:solidFill>
            <a:schemeClr val="accent2">
              <a:lumMod val="20000"/>
              <a:lumOff val="8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6AEFB40-063A-41A7-9581-865BBE62C3C5}"/>
              </a:ext>
            </a:extLst>
          </p:cNvPr>
          <p:cNvSpPr>
            <a:spLocks noGrp="1"/>
          </p:cNvSpPr>
          <p:nvPr>
            <p:ph type="title" hasCustomPrompt="1"/>
          </p:nvPr>
        </p:nvSpPr>
        <p:spPr>
          <a:xfrm>
            <a:off x="838200" y="226143"/>
            <a:ext cx="10515600" cy="1229033"/>
          </a:xfrm>
          <a:prstGeom prst="rect">
            <a:avLst/>
          </a:prstGeom>
        </p:spPr>
        <p:txBody>
          <a:bodyPr anchor="b"/>
          <a:lstStyle>
            <a:lvl1pPr algn="ctr">
              <a:defRPr sz="2400" cap="all" spc="100" baseline="0">
                <a:solidFill>
                  <a:schemeClr val="tx2">
                    <a:lumMod val="75000"/>
                  </a:schemeClr>
                </a:solidFill>
              </a:defRPr>
            </a:lvl1pPr>
          </a:lstStyle>
          <a:p>
            <a:r>
              <a:rPr lang="en-US" dirty="0"/>
              <a:t>Click to add title</a:t>
            </a:r>
          </a:p>
        </p:txBody>
      </p:sp>
      <p:sp>
        <p:nvSpPr>
          <p:cNvPr id="8" name="Content Placeholder 7">
            <a:extLst>
              <a:ext uri="{FF2B5EF4-FFF2-40B4-BE49-F238E27FC236}">
                <a16:creationId xmlns:a16="http://schemas.microsoft.com/office/drawing/2014/main" id="{9E453354-6167-7227-F443-F984688CC493}"/>
              </a:ext>
            </a:extLst>
          </p:cNvPr>
          <p:cNvSpPr>
            <a:spLocks noGrp="1"/>
          </p:cNvSpPr>
          <p:nvPr>
            <p:ph sz="quarter" idx="10" hasCustomPrompt="1"/>
          </p:nvPr>
        </p:nvSpPr>
        <p:spPr>
          <a:xfrm>
            <a:off x="849775" y="2858625"/>
            <a:ext cx="3941763" cy="3338513"/>
          </a:xfrm>
          <a:prstGeom prst="rect">
            <a:avLst/>
          </a:prstGeom>
        </p:spPr>
        <p:txBody>
          <a:bodyPr/>
          <a:lstStyle>
            <a:lvl1pPr marL="347472" indent="-347472">
              <a:lnSpc>
                <a:spcPct val="125000"/>
              </a:lnSpc>
              <a:spcBef>
                <a:spcPts val="0"/>
              </a:spcBef>
              <a:spcAft>
                <a:spcPts val="600"/>
              </a:spcAft>
              <a:buFont typeface="+mj-lt"/>
              <a:buAutoNum type="arabicPeriod"/>
              <a:defRPr sz="1800" spc="100" baseline="0"/>
            </a:lvl1pPr>
            <a:lvl2pPr marL="685800" indent="-347472">
              <a:lnSpc>
                <a:spcPct val="125000"/>
              </a:lnSpc>
              <a:spcBef>
                <a:spcPts val="0"/>
              </a:spcBef>
              <a:spcAft>
                <a:spcPts val="600"/>
              </a:spcAft>
              <a:buFont typeface="+mj-lt"/>
              <a:buAutoNum type="alphaLcPeriod"/>
              <a:defRPr sz="1600" spc="100" baseline="0"/>
            </a:lvl2pPr>
            <a:lvl3pPr marL="1143000" indent="-347472">
              <a:lnSpc>
                <a:spcPct val="125000"/>
              </a:lnSpc>
              <a:spcBef>
                <a:spcPts val="0"/>
              </a:spcBef>
              <a:spcAft>
                <a:spcPts val="600"/>
              </a:spcAft>
              <a:buFont typeface="+mj-lt"/>
              <a:buAutoNum type="arabicParenR"/>
              <a:defRPr sz="1400" spc="100" baseline="0"/>
            </a:lvl3pPr>
            <a:lvl4pPr marL="1600200" indent="-347472">
              <a:lnSpc>
                <a:spcPct val="125000"/>
              </a:lnSpc>
              <a:spcBef>
                <a:spcPts val="0"/>
              </a:spcBef>
              <a:spcAft>
                <a:spcPts val="600"/>
              </a:spcAft>
              <a:buFont typeface="+mj-lt"/>
              <a:buAutoNum type="alphaLcParenR"/>
              <a:defRPr sz="1200" spc="100" baseline="0"/>
            </a:lvl4pPr>
            <a:lvl5pPr marL="2057400" indent="-347472">
              <a:lnSpc>
                <a:spcPct val="125000"/>
              </a:lnSpc>
              <a:spcBef>
                <a:spcPts val="0"/>
              </a:spcBef>
              <a:spcAft>
                <a:spcPts val="600"/>
              </a:spcAft>
              <a:buFont typeface="+mj-lt"/>
              <a:buAutoNum type="romanLcPeriod"/>
              <a:defRPr sz="1200" spc="100" baseline="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7">
            <a:extLst>
              <a:ext uri="{FF2B5EF4-FFF2-40B4-BE49-F238E27FC236}">
                <a16:creationId xmlns:a16="http://schemas.microsoft.com/office/drawing/2014/main" id="{DDA14B5C-C6A4-65FB-34DD-E1C0FF465FF7}"/>
              </a:ext>
            </a:extLst>
          </p:cNvPr>
          <p:cNvSpPr>
            <a:spLocks noGrp="1"/>
          </p:cNvSpPr>
          <p:nvPr>
            <p:ph sz="quarter" idx="11" hasCustomPrompt="1"/>
          </p:nvPr>
        </p:nvSpPr>
        <p:spPr>
          <a:xfrm>
            <a:off x="5342681" y="2858625"/>
            <a:ext cx="6011119" cy="3338513"/>
          </a:xfrm>
          <a:prstGeom prst="rect">
            <a:avLst/>
          </a:prstGeom>
        </p:spPr>
        <p:txBody>
          <a:bodyPr/>
          <a:lstStyle>
            <a:lvl1pPr marL="0" indent="0">
              <a:lnSpc>
                <a:spcPct val="125000"/>
              </a:lnSpc>
              <a:spcBef>
                <a:spcPts val="0"/>
              </a:spcBef>
              <a:spcAft>
                <a:spcPts val="600"/>
              </a:spcAft>
              <a:buFont typeface="+mj-lt"/>
              <a:buNone/>
              <a:defRPr sz="1800" spc="100" baseline="0"/>
            </a:lvl1pPr>
            <a:lvl2pPr marL="285750" indent="-285750">
              <a:lnSpc>
                <a:spcPct val="125000"/>
              </a:lnSpc>
              <a:spcBef>
                <a:spcPts val="0"/>
              </a:spcBef>
              <a:spcAft>
                <a:spcPts val="600"/>
              </a:spcAft>
              <a:buFont typeface="Arial" panose="020B0604020202020204" pitchFamily="34" charset="0"/>
              <a:buChar char="•"/>
              <a:defRPr sz="1800" spc="100" baseline="0"/>
            </a:lvl2pPr>
            <a:lvl3pPr marL="685800" indent="-285750">
              <a:lnSpc>
                <a:spcPct val="125000"/>
              </a:lnSpc>
              <a:spcBef>
                <a:spcPts val="0"/>
              </a:spcBef>
              <a:spcAft>
                <a:spcPts val="600"/>
              </a:spcAft>
              <a:buFont typeface="Arial" panose="020B0604020202020204" pitchFamily="34" charset="0"/>
              <a:buChar char="•"/>
              <a:defRPr sz="1800" spc="100" baseline="0"/>
            </a:lvl3pPr>
            <a:lvl4pPr marL="1143000" indent="-285750">
              <a:lnSpc>
                <a:spcPct val="125000"/>
              </a:lnSpc>
              <a:spcBef>
                <a:spcPts val="0"/>
              </a:spcBef>
              <a:spcAft>
                <a:spcPts val="600"/>
              </a:spcAft>
              <a:buFont typeface="Arial" panose="020B0604020202020204" pitchFamily="34" charset="0"/>
              <a:buChar char="•"/>
              <a:defRPr sz="1800" spc="100" baseline="0"/>
            </a:lvl4pPr>
            <a:lvl5pPr marL="1600200" indent="-285750">
              <a:lnSpc>
                <a:spcPct val="125000"/>
              </a:lnSpc>
              <a:spcBef>
                <a:spcPts val="0"/>
              </a:spcBef>
              <a:spcAft>
                <a:spcPts val="600"/>
              </a:spcAft>
              <a:buFont typeface="Arial" panose="020B0604020202020204" pitchFamily="34" charset="0"/>
              <a:buChar char="•"/>
              <a:defRPr sz="1800" spc="100" baseline="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0" name="Date Placeholder 3">
            <a:extLst>
              <a:ext uri="{FF2B5EF4-FFF2-40B4-BE49-F238E27FC236}">
                <a16:creationId xmlns:a16="http://schemas.microsoft.com/office/drawing/2014/main" id="{573EDDB2-8AC2-4A88-95EE-20082E77DEB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spc="100" baseline="0">
                <a:solidFill>
                  <a:schemeClr val="bg2">
                    <a:lumMod val="50000"/>
                  </a:schemeClr>
                </a:solidFill>
              </a:defRPr>
            </a:lvl1pPr>
          </a:lstStyle>
          <a:p>
            <a:r>
              <a:rPr lang="en-US" dirty="0"/>
              <a:t>20XX</a:t>
            </a:r>
          </a:p>
        </p:txBody>
      </p:sp>
      <p:sp>
        <p:nvSpPr>
          <p:cNvPr id="41" name="Footer Placeholder 4">
            <a:extLst>
              <a:ext uri="{FF2B5EF4-FFF2-40B4-BE49-F238E27FC236}">
                <a16:creationId xmlns:a16="http://schemas.microsoft.com/office/drawing/2014/main" id="{325A34CF-B8DC-4A28-86BC-8D450E3D3C5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1" i="0" cap="all" spc="100" baseline="0">
                <a:solidFill>
                  <a:schemeClr val="bg2">
                    <a:lumMod val="50000"/>
                  </a:schemeClr>
                </a:solidFill>
                <a:latin typeface="+mj-lt"/>
              </a:defRPr>
            </a:lvl1pPr>
          </a:lstStyle>
          <a:p>
            <a:r>
              <a:rPr lang="en-US" dirty="0"/>
              <a:t>Pitch deck</a:t>
            </a:r>
          </a:p>
        </p:txBody>
      </p:sp>
      <p:sp>
        <p:nvSpPr>
          <p:cNvPr id="42" name="Slide Number Placeholder 5">
            <a:extLst>
              <a:ext uri="{FF2B5EF4-FFF2-40B4-BE49-F238E27FC236}">
                <a16:creationId xmlns:a16="http://schemas.microsoft.com/office/drawing/2014/main" id="{3F009426-0603-4EF7-8DE1-0CA50818F7A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spc="100" baseline="0">
                <a:solidFill>
                  <a:schemeClr val="bg2">
                    <a:lumMod val="50000"/>
                  </a:schemeClr>
                </a:solidFill>
              </a:defRPr>
            </a:lvl1pPr>
          </a:lstStyle>
          <a:p>
            <a:fld id="{EA87306C-81BA-4795-A5CA-9392456A8C1E}" type="slidenum">
              <a:rPr lang="en-US" smtClean="0"/>
              <a:pPr/>
              <a:t>‹#›</a:t>
            </a:fld>
            <a:endParaRPr lang="en-US" dirty="0"/>
          </a:p>
        </p:txBody>
      </p:sp>
    </p:spTree>
    <p:extLst>
      <p:ext uri="{BB962C8B-B14F-4D97-AF65-F5344CB8AC3E}">
        <p14:creationId xmlns:p14="http://schemas.microsoft.com/office/powerpoint/2010/main" val="41476556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About U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C1E109A-BBBE-498A-AC65-464AAF5710C4}"/>
              </a:ext>
            </a:extLst>
          </p:cNvPr>
          <p:cNvSpPr>
            <a:spLocks noGrp="1"/>
          </p:cNvSpPr>
          <p:nvPr>
            <p:ph type="title" hasCustomPrompt="1"/>
          </p:nvPr>
        </p:nvSpPr>
        <p:spPr>
          <a:xfrm>
            <a:off x="914400" y="766915"/>
            <a:ext cx="2782529" cy="2163098"/>
          </a:xfrm>
          <a:prstGeom prst="rect">
            <a:avLst/>
          </a:prstGeom>
          <a:ln w="28575">
            <a:solidFill>
              <a:schemeClr val="accent2"/>
            </a:solidFill>
          </a:ln>
        </p:spPr>
        <p:txBody>
          <a:bodyPr anchor="ctr"/>
          <a:lstStyle>
            <a:lvl1pPr algn="ctr">
              <a:lnSpc>
                <a:spcPct val="100000"/>
              </a:lnSpc>
              <a:defRPr sz="2400" cap="all" spc="100" baseline="0">
                <a:solidFill>
                  <a:schemeClr val="accent2"/>
                </a:solidFill>
              </a:defRPr>
            </a:lvl1pPr>
          </a:lstStyle>
          <a:p>
            <a:r>
              <a:rPr lang="en-US" dirty="0"/>
              <a:t>title</a:t>
            </a:r>
          </a:p>
        </p:txBody>
      </p:sp>
      <p:sp>
        <p:nvSpPr>
          <p:cNvPr id="10" name="Text Placeholder 10">
            <a:extLst>
              <a:ext uri="{FF2B5EF4-FFF2-40B4-BE49-F238E27FC236}">
                <a16:creationId xmlns:a16="http://schemas.microsoft.com/office/drawing/2014/main" id="{7408009F-7441-4960-8688-598E5537784A}"/>
              </a:ext>
            </a:extLst>
          </p:cNvPr>
          <p:cNvSpPr>
            <a:spLocks noGrp="1"/>
          </p:cNvSpPr>
          <p:nvPr>
            <p:ph type="body" sz="quarter" idx="12" hasCustomPrompt="1"/>
          </p:nvPr>
        </p:nvSpPr>
        <p:spPr>
          <a:xfrm>
            <a:off x="4864796" y="960385"/>
            <a:ext cx="6341212" cy="1969628"/>
          </a:xfrm>
          <a:prstGeom prst="rect">
            <a:avLst/>
          </a:prstGeom>
        </p:spPr>
        <p:txBody>
          <a:bodyPr anchor="t"/>
          <a:lstStyle>
            <a:lvl1pPr marL="0" indent="0" algn="l">
              <a:lnSpc>
                <a:spcPct val="125000"/>
              </a:lnSpc>
              <a:spcBef>
                <a:spcPts val="0"/>
              </a:spcBef>
              <a:spcAft>
                <a:spcPts val="600"/>
              </a:spcAft>
              <a:buNone/>
              <a:defRPr sz="1800" cap="none" spc="100" baseline="0">
                <a:solidFill>
                  <a:schemeClr val="tx1"/>
                </a:solidFill>
                <a:latin typeface="+mn-lt"/>
              </a:defRPr>
            </a:lvl1pPr>
          </a:lstStyle>
          <a:p>
            <a:pPr lvl="0"/>
            <a:r>
              <a:rPr lang="en-US" dirty="0"/>
              <a:t>Click to add text</a:t>
            </a:r>
          </a:p>
        </p:txBody>
      </p:sp>
      <p:sp>
        <p:nvSpPr>
          <p:cNvPr id="8" name="Picture Placeholder 7">
            <a:extLst>
              <a:ext uri="{FF2B5EF4-FFF2-40B4-BE49-F238E27FC236}">
                <a16:creationId xmlns:a16="http://schemas.microsoft.com/office/drawing/2014/main" id="{0721A019-F5C2-4A15-A6AE-C03209D1D7DB}"/>
              </a:ext>
            </a:extLst>
          </p:cNvPr>
          <p:cNvSpPr>
            <a:spLocks noGrp="1"/>
          </p:cNvSpPr>
          <p:nvPr>
            <p:ph type="pic" sz="quarter" idx="10" hasCustomPrompt="1"/>
          </p:nvPr>
        </p:nvSpPr>
        <p:spPr>
          <a:xfrm>
            <a:off x="0" y="3716594"/>
            <a:ext cx="12192000" cy="3141406"/>
          </a:xfrm>
          <a:prstGeom prst="rect">
            <a:avLst/>
          </a:prstGeom>
        </p:spPr>
        <p:txBody>
          <a:bodyPr/>
          <a:lstStyle>
            <a:lvl1pPr marL="0" indent="0" algn="ctr">
              <a:buNone/>
              <a:defRPr/>
            </a:lvl1pPr>
          </a:lstStyle>
          <a:p>
            <a:r>
              <a:rPr lang="en-US" dirty="0"/>
              <a:t>Click to add photo</a:t>
            </a:r>
          </a:p>
        </p:txBody>
      </p:sp>
      <p:sp>
        <p:nvSpPr>
          <p:cNvPr id="11" name="Date Placeholder 3">
            <a:extLst>
              <a:ext uri="{FF2B5EF4-FFF2-40B4-BE49-F238E27FC236}">
                <a16:creationId xmlns:a16="http://schemas.microsoft.com/office/drawing/2014/main" id="{CFE1DF53-32D0-456E-8221-7FCD23325DB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spc="100" baseline="0">
                <a:solidFill>
                  <a:schemeClr val="bg1"/>
                </a:solidFill>
                <a:effectLst>
                  <a:outerShdw blurRad="38100" dist="38100" dir="2700000" algn="tl">
                    <a:srgbClr val="000000">
                      <a:alpha val="43137"/>
                    </a:srgbClr>
                  </a:outerShdw>
                </a:effectLst>
              </a:defRPr>
            </a:lvl1pPr>
          </a:lstStyle>
          <a:p>
            <a:r>
              <a:rPr lang="en-US" dirty="0"/>
              <a:t>20XX</a:t>
            </a:r>
          </a:p>
        </p:txBody>
      </p:sp>
      <p:sp>
        <p:nvSpPr>
          <p:cNvPr id="12" name="Footer Placeholder 4">
            <a:extLst>
              <a:ext uri="{FF2B5EF4-FFF2-40B4-BE49-F238E27FC236}">
                <a16:creationId xmlns:a16="http://schemas.microsoft.com/office/drawing/2014/main" id="{DC108F1B-58C5-43B6-8251-B1392CA9A80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1" i="0" cap="all" spc="100" baseline="0">
                <a:solidFill>
                  <a:schemeClr val="bg1"/>
                </a:solidFill>
                <a:effectLst>
                  <a:outerShdw blurRad="38100" dist="38100" dir="2700000" algn="tl">
                    <a:srgbClr val="000000">
                      <a:alpha val="43137"/>
                    </a:srgbClr>
                  </a:outerShdw>
                </a:effectLst>
                <a:latin typeface="+mj-lt"/>
              </a:defRPr>
            </a:lvl1pPr>
          </a:lstStyle>
          <a:p>
            <a:r>
              <a:rPr lang="en-US" dirty="0"/>
              <a:t>Pitch deck</a:t>
            </a:r>
          </a:p>
        </p:txBody>
      </p:sp>
      <p:sp>
        <p:nvSpPr>
          <p:cNvPr id="13" name="Slide Number Placeholder 5">
            <a:extLst>
              <a:ext uri="{FF2B5EF4-FFF2-40B4-BE49-F238E27FC236}">
                <a16:creationId xmlns:a16="http://schemas.microsoft.com/office/drawing/2014/main" id="{C530B1E0-03D4-4E5B-A2A7-903B17B306C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spc="100" baseline="0">
                <a:solidFill>
                  <a:schemeClr val="bg1"/>
                </a:solidFill>
                <a:effectLst>
                  <a:outerShdw blurRad="38100" dist="38100" dir="2700000" algn="tl">
                    <a:srgbClr val="000000">
                      <a:alpha val="43137"/>
                    </a:srgbClr>
                  </a:outerShdw>
                </a:effectLst>
              </a:defRPr>
            </a:lvl1pPr>
          </a:lstStyle>
          <a:p>
            <a:fld id="{EA87306C-81BA-4795-A5CA-9392456A8C1E}" type="slidenum">
              <a:rPr lang="en-US" smtClean="0"/>
              <a:pPr/>
              <a:t>‹#›</a:t>
            </a:fld>
            <a:endParaRPr lang="en-US" dirty="0"/>
          </a:p>
        </p:txBody>
      </p:sp>
    </p:spTree>
    <p:extLst>
      <p:ext uri="{BB962C8B-B14F-4D97-AF65-F5344CB8AC3E}">
        <p14:creationId xmlns:p14="http://schemas.microsoft.com/office/powerpoint/2010/main" val="16912113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Financials">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E5E8994-67B0-7A02-C300-3232691564F0}"/>
              </a:ext>
              <a:ext uri="{C183D7F6-B498-43B3-948B-1728B52AA6E4}">
                <adec:decorative xmlns:adec="http://schemas.microsoft.com/office/drawing/2017/decorative" val="1"/>
              </a:ext>
            </a:extLst>
          </p:cNvPr>
          <p:cNvSpPr/>
          <p:nvPr userDrawn="1"/>
        </p:nvSpPr>
        <p:spPr>
          <a:xfrm>
            <a:off x="4532671" y="0"/>
            <a:ext cx="7659329" cy="6858000"/>
          </a:xfrm>
          <a:prstGeom prst="rect">
            <a:avLst/>
          </a:prstGeom>
          <a:solidFill>
            <a:schemeClr val="accent2">
              <a:lumMod val="40000"/>
              <a:lumOff val="60000"/>
              <a:alpha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7DD96D4A-16D3-4C35-A383-2DF039D54CF4}"/>
              </a:ext>
            </a:extLst>
          </p:cNvPr>
          <p:cNvSpPr>
            <a:spLocks noGrp="1"/>
          </p:cNvSpPr>
          <p:nvPr>
            <p:ph type="title" hasCustomPrompt="1"/>
          </p:nvPr>
        </p:nvSpPr>
        <p:spPr>
          <a:xfrm>
            <a:off x="933791" y="787869"/>
            <a:ext cx="2743200" cy="2142144"/>
          </a:xfrm>
          <a:prstGeom prst="rect">
            <a:avLst/>
          </a:prstGeom>
          <a:ln w="28575">
            <a:solidFill>
              <a:schemeClr val="accent2"/>
            </a:solidFill>
          </a:ln>
        </p:spPr>
        <p:txBody>
          <a:bodyPr anchor="ctr"/>
          <a:lstStyle>
            <a:lvl1pPr algn="ctr">
              <a:lnSpc>
                <a:spcPct val="100000"/>
              </a:lnSpc>
              <a:defRPr sz="2400" cap="all" spc="100" baseline="0">
                <a:solidFill>
                  <a:schemeClr val="accent2"/>
                </a:solidFill>
              </a:defRPr>
            </a:lvl1pPr>
          </a:lstStyle>
          <a:p>
            <a:r>
              <a:rPr lang="en-US" dirty="0"/>
              <a:t>Click to add title</a:t>
            </a:r>
          </a:p>
        </p:txBody>
      </p:sp>
      <p:sp>
        <p:nvSpPr>
          <p:cNvPr id="12" name="Text Placeholder 11">
            <a:extLst>
              <a:ext uri="{FF2B5EF4-FFF2-40B4-BE49-F238E27FC236}">
                <a16:creationId xmlns:a16="http://schemas.microsoft.com/office/drawing/2014/main" id="{2EA6B5C4-24E3-C021-071B-DFF6C6CC497B}"/>
              </a:ext>
            </a:extLst>
          </p:cNvPr>
          <p:cNvSpPr>
            <a:spLocks noGrp="1"/>
          </p:cNvSpPr>
          <p:nvPr>
            <p:ph type="body" sz="quarter" idx="16" hasCustomPrompt="1"/>
          </p:nvPr>
        </p:nvSpPr>
        <p:spPr>
          <a:xfrm>
            <a:off x="933449" y="3429000"/>
            <a:ext cx="2920796" cy="2927350"/>
          </a:xfrm>
          <a:prstGeom prst="rect">
            <a:avLst/>
          </a:prstGeom>
        </p:spPr>
        <p:txBody>
          <a:bodyPr/>
          <a:lstStyle>
            <a:lvl1pPr marL="0" indent="0">
              <a:lnSpc>
                <a:spcPct val="125000"/>
              </a:lnSpc>
              <a:spcBef>
                <a:spcPts val="0"/>
              </a:spcBef>
              <a:spcAft>
                <a:spcPts val="600"/>
              </a:spcAft>
              <a:buNone/>
              <a:defRPr sz="1800" spc="100" baseline="0"/>
            </a:lvl1pPr>
            <a:lvl2pPr marL="457200" indent="0">
              <a:lnSpc>
                <a:spcPct val="125000"/>
              </a:lnSpc>
              <a:spcBef>
                <a:spcPts val="0"/>
              </a:spcBef>
              <a:spcAft>
                <a:spcPts val="600"/>
              </a:spcAft>
              <a:buNone/>
              <a:defRPr sz="1600" spc="100" baseline="0"/>
            </a:lvl2pPr>
            <a:lvl3pPr marL="914400" indent="0">
              <a:lnSpc>
                <a:spcPct val="125000"/>
              </a:lnSpc>
              <a:spcBef>
                <a:spcPts val="0"/>
              </a:spcBef>
              <a:spcAft>
                <a:spcPts val="600"/>
              </a:spcAft>
              <a:buNone/>
              <a:defRPr sz="1400" spc="100" baseline="0"/>
            </a:lvl3pPr>
            <a:lvl4pPr marL="1371600" indent="0">
              <a:lnSpc>
                <a:spcPct val="125000"/>
              </a:lnSpc>
              <a:spcBef>
                <a:spcPts val="0"/>
              </a:spcBef>
              <a:spcAft>
                <a:spcPts val="600"/>
              </a:spcAft>
              <a:buNone/>
              <a:defRPr sz="1200" spc="100" baseline="0"/>
            </a:lvl4pPr>
            <a:lvl5pPr marL="1828800" indent="0">
              <a:lnSpc>
                <a:spcPct val="125000"/>
              </a:lnSpc>
              <a:spcBef>
                <a:spcPts val="0"/>
              </a:spcBef>
              <a:spcAft>
                <a:spcPts val="600"/>
              </a:spcAft>
              <a:buNone/>
              <a:defRPr sz="1200" spc="100" baseline="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9">
            <a:extLst>
              <a:ext uri="{FF2B5EF4-FFF2-40B4-BE49-F238E27FC236}">
                <a16:creationId xmlns:a16="http://schemas.microsoft.com/office/drawing/2014/main" id="{FF255611-8280-41F3-A5FA-821E144AEAE7}"/>
              </a:ext>
            </a:extLst>
          </p:cNvPr>
          <p:cNvSpPr>
            <a:spLocks noGrp="1"/>
          </p:cNvSpPr>
          <p:nvPr>
            <p:ph sz="quarter" idx="15" hasCustomPrompt="1"/>
          </p:nvPr>
        </p:nvSpPr>
        <p:spPr>
          <a:xfrm>
            <a:off x="5220928" y="787869"/>
            <a:ext cx="6292646" cy="5432263"/>
          </a:xfrm>
          <a:prstGeom prst="rect">
            <a:avLst/>
          </a:prstGeom>
        </p:spPr>
        <p:txBody>
          <a:bodyPr/>
          <a:lstStyle>
            <a:lvl1pPr marL="0" indent="0" algn="ctr">
              <a:buNone/>
              <a:defRPr sz="1800" cap="all" baseline="0">
                <a:solidFill>
                  <a:schemeClr val="tx1"/>
                </a:solidFill>
              </a:defRPr>
            </a:lvl1pPr>
            <a:lvl2pPr marL="457200" indent="0">
              <a:buNone/>
              <a:defRPr sz="1600" cap="all" baseline="0">
                <a:solidFill>
                  <a:schemeClr val="accent5">
                    <a:lumMod val="50000"/>
                  </a:schemeClr>
                </a:solidFill>
              </a:defRPr>
            </a:lvl2pPr>
            <a:lvl3pPr marL="914400" indent="0">
              <a:buNone/>
              <a:defRPr sz="1400" cap="all" baseline="0">
                <a:solidFill>
                  <a:schemeClr val="accent5">
                    <a:lumMod val="50000"/>
                  </a:schemeClr>
                </a:solidFill>
              </a:defRPr>
            </a:lvl3pPr>
            <a:lvl4pPr marL="1371600" indent="0">
              <a:buNone/>
              <a:defRPr sz="1200" cap="all" baseline="0">
                <a:solidFill>
                  <a:schemeClr val="accent5">
                    <a:lumMod val="50000"/>
                  </a:schemeClr>
                </a:solidFill>
              </a:defRPr>
            </a:lvl4pPr>
            <a:lvl5pPr marL="1828800" indent="0">
              <a:buNone/>
              <a:defRPr sz="1200" cap="all" baseline="0">
                <a:solidFill>
                  <a:schemeClr val="accent5">
                    <a:lumMod val="50000"/>
                  </a:schemeClr>
                </a:solidFill>
              </a:defRPr>
            </a:lvl5pPr>
          </a:lstStyle>
          <a:p>
            <a:pPr lvl="0"/>
            <a:r>
              <a:rPr lang="en-US" dirty="0"/>
              <a:t>Click to add content</a:t>
            </a:r>
          </a:p>
        </p:txBody>
      </p:sp>
      <p:sp>
        <p:nvSpPr>
          <p:cNvPr id="3" name="Date Placeholder 2">
            <a:extLst>
              <a:ext uri="{FF2B5EF4-FFF2-40B4-BE49-F238E27FC236}">
                <a16:creationId xmlns:a16="http://schemas.microsoft.com/office/drawing/2014/main" id="{33453DB9-3C4B-4136-96D2-08A7D5AD418F}"/>
              </a:ext>
            </a:extLst>
          </p:cNvPr>
          <p:cNvSpPr>
            <a:spLocks noGrp="1"/>
          </p:cNvSpPr>
          <p:nvPr>
            <p:ph type="dt" sz="half" idx="10"/>
          </p:nvPr>
        </p:nvSpPr>
        <p:spPr>
          <a:xfrm>
            <a:off x="838200" y="6356350"/>
            <a:ext cx="2743200" cy="365125"/>
          </a:xfrm>
          <a:prstGeom prst="rect">
            <a:avLst/>
          </a:prstGeom>
        </p:spPr>
        <p:txBody>
          <a:bodyPr/>
          <a:lstStyle/>
          <a:p>
            <a:r>
              <a:rPr lang="en-US" dirty="0"/>
              <a:t>20XX</a:t>
            </a:r>
          </a:p>
        </p:txBody>
      </p:sp>
      <p:sp>
        <p:nvSpPr>
          <p:cNvPr id="4" name="Footer Placeholder 3">
            <a:extLst>
              <a:ext uri="{FF2B5EF4-FFF2-40B4-BE49-F238E27FC236}">
                <a16:creationId xmlns:a16="http://schemas.microsoft.com/office/drawing/2014/main" id="{81464841-801A-499A-BFD2-9731D2D89C25}"/>
              </a:ext>
            </a:extLst>
          </p:cNvPr>
          <p:cNvSpPr>
            <a:spLocks noGrp="1"/>
          </p:cNvSpPr>
          <p:nvPr>
            <p:ph type="ftr" sz="quarter" idx="11"/>
          </p:nvPr>
        </p:nvSpPr>
        <p:spPr>
          <a:xfrm>
            <a:off x="4038600" y="6356350"/>
            <a:ext cx="4114800" cy="365125"/>
          </a:xfrm>
          <a:prstGeom prst="rect">
            <a:avLst/>
          </a:prstGeom>
        </p:spPr>
        <p:txBody>
          <a:bodyPr/>
          <a:lstStyle/>
          <a:p>
            <a:r>
              <a:rPr lang="en-US" dirty="0"/>
              <a:t>Pitch deck</a:t>
            </a:r>
          </a:p>
        </p:txBody>
      </p:sp>
      <p:sp>
        <p:nvSpPr>
          <p:cNvPr id="5" name="Slide Number Placeholder 4">
            <a:extLst>
              <a:ext uri="{FF2B5EF4-FFF2-40B4-BE49-F238E27FC236}">
                <a16:creationId xmlns:a16="http://schemas.microsoft.com/office/drawing/2014/main" id="{F9C78F9D-CD73-4D53-A871-D6C0B643A68D}"/>
              </a:ext>
            </a:extLst>
          </p:cNvPr>
          <p:cNvSpPr>
            <a:spLocks noGrp="1"/>
          </p:cNvSpPr>
          <p:nvPr>
            <p:ph type="sldNum" sz="quarter" idx="12"/>
          </p:nvPr>
        </p:nvSpPr>
        <p:spPr>
          <a:xfrm>
            <a:off x="8610600" y="6356350"/>
            <a:ext cx="2743200" cy="365125"/>
          </a:xfrm>
          <a:prstGeom prst="rect">
            <a:avLst/>
          </a:prstGeom>
        </p:spPr>
        <p:txBody>
          <a:bodyPr/>
          <a:lstStyle>
            <a:lvl1pPr>
              <a:defRPr>
                <a:solidFill>
                  <a:schemeClr val="bg1"/>
                </a:solidFill>
                <a:effectLst>
                  <a:outerShdw blurRad="38100" dist="38100" dir="2700000" algn="tl">
                    <a:srgbClr val="000000">
                      <a:alpha val="43137"/>
                    </a:srgbClr>
                  </a:outerShdw>
                </a:effectLst>
              </a:defRPr>
            </a:lvl1pPr>
          </a:lstStyle>
          <a:p>
            <a:fld id="{EA87306C-81BA-4795-A5CA-9392456A8C1E}" type="slidenum">
              <a:rPr lang="en-US" smtClean="0"/>
              <a:pPr/>
              <a:t>‹#›</a:t>
            </a:fld>
            <a:endParaRPr lang="en-US" dirty="0"/>
          </a:p>
        </p:txBody>
      </p:sp>
    </p:spTree>
    <p:extLst>
      <p:ext uri="{BB962C8B-B14F-4D97-AF65-F5344CB8AC3E}">
        <p14:creationId xmlns:p14="http://schemas.microsoft.com/office/powerpoint/2010/main" val="13788064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Our Competi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41225E-57F6-4605-A684-F9B30F1F664E}"/>
              </a:ext>
            </a:extLst>
          </p:cNvPr>
          <p:cNvSpPr>
            <a:spLocks noGrp="1"/>
          </p:cNvSpPr>
          <p:nvPr>
            <p:ph type="title" hasCustomPrompt="1"/>
          </p:nvPr>
        </p:nvSpPr>
        <p:spPr>
          <a:xfrm>
            <a:off x="-10559" y="1"/>
            <a:ext cx="4952999" cy="2182482"/>
          </a:xfrm>
          <a:prstGeom prst="rect">
            <a:avLst/>
          </a:prstGeom>
          <a:solidFill>
            <a:schemeClr val="accent2">
              <a:alpha val="92000"/>
            </a:schemeClr>
          </a:solidFill>
        </p:spPr>
        <p:txBody>
          <a:bodyPr lIns="731520" rIns="731520" anchor="ctr"/>
          <a:lstStyle>
            <a:lvl1pPr algn="ctr">
              <a:defRPr sz="2400" cap="all" spc="100" baseline="0">
                <a:solidFill>
                  <a:schemeClr val="bg1"/>
                </a:solidFill>
              </a:defRPr>
            </a:lvl1pPr>
          </a:lstStyle>
          <a:p>
            <a:r>
              <a:rPr lang="en-US" dirty="0"/>
              <a:t>Click to add title</a:t>
            </a:r>
          </a:p>
        </p:txBody>
      </p:sp>
      <p:sp>
        <p:nvSpPr>
          <p:cNvPr id="7" name="Picture Placeholder 8">
            <a:extLst>
              <a:ext uri="{FF2B5EF4-FFF2-40B4-BE49-F238E27FC236}">
                <a16:creationId xmlns:a16="http://schemas.microsoft.com/office/drawing/2014/main" id="{C93927AF-DF09-4CE5-8767-B2ECF0215BF5}"/>
              </a:ext>
            </a:extLst>
          </p:cNvPr>
          <p:cNvSpPr>
            <a:spLocks noGrp="1"/>
          </p:cNvSpPr>
          <p:nvPr>
            <p:ph type="pic" sz="quarter" idx="10" hasCustomPrompt="1"/>
          </p:nvPr>
        </p:nvSpPr>
        <p:spPr>
          <a:xfrm>
            <a:off x="4942932" y="0"/>
            <a:ext cx="7249067" cy="2182483"/>
          </a:xfrm>
          <a:prstGeom prst="rect">
            <a:avLst/>
          </a:prstGeom>
        </p:spPr>
        <p:txBody>
          <a:bodyPr/>
          <a:lstStyle>
            <a:lvl1pPr marL="0" indent="0" algn="ctr">
              <a:buNone/>
              <a:defRPr/>
            </a:lvl1pPr>
          </a:lstStyle>
          <a:p>
            <a:r>
              <a:rPr lang="en-US" dirty="0"/>
              <a:t>Click to add photo</a:t>
            </a:r>
          </a:p>
        </p:txBody>
      </p:sp>
      <p:sp>
        <p:nvSpPr>
          <p:cNvPr id="11" name="Text Placeholder 10">
            <a:extLst>
              <a:ext uri="{FF2B5EF4-FFF2-40B4-BE49-F238E27FC236}">
                <a16:creationId xmlns:a16="http://schemas.microsoft.com/office/drawing/2014/main" id="{FE8D114B-8AAB-41D6-AFCF-750066A65291}"/>
              </a:ext>
            </a:extLst>
          </p:cNvPr>
          <p:cNvSpPr>
            <a:spLocks noGrp="1"/>
          </p:cNvSpPr>
          <p:nvPr>
            <p:ph type="body" sz="quarter" idx="12" hasCustomPrompt="1"/>
          </p:nvPr>
        </p:nvSpPr>
        <p:spPr>
          <a:xfrm>
            <a:off x="819728" y="2924355"/>
            <a:ext cx="3769525" cy="3300645"/>
          </a:xfrm>
          <a:prstGeom prst="rect">
            <a:avLst/>
          </a:prstGeom>
        </p:spPr>
        <p:txBody>
          <a:bodyPr anchor="t"/>
          <a:lstStyle>
            <a:lvl1pPr marL="0" indent="0" algn="l">
              <a:lnSpc>
                <a:spcPct val="125000"/>
              </a:lnSpc>
              <a:spcBef>
                <a:spcPts val="0"/>
              </a:spcBef>
              <a:spcAft>
                <a:spcPts val="600"/>
              </a:spcAft>
              <a:buNone/>
              <a:defRPr sz="1800" cap="none" spc="100" baseline="0">
                <a:solidFill>
                  <a:schemeClr val="tx1"/>
                </a:solidFill>
                <a:latin typeface="+mn-lt"/>
              </a:defRPr>
            </a:lvl1pPr>
          </a:lstStyle>
          <a:p>
            <a:pPr lvl="0"/>
            <a:r>
              <a:rPr lang="en-US" dirty="0"/>
              <a:t>Click to add text</a:t>
            </a:r>
          </a:p>
        </p:txBody>
      </p:sp>
      <p:sp>
        <p:nvSpPr>
          <p:cNvPr id="6" name="Content Placeholder 5">
            <a:extLst>
              <a:ext uri="{FF2B5EF4-FFF2-40B4-BE49-F238E27FC236}">
                <a16:creationId xmlns:a16="http://schemas.microsoft.com/office/drawing/2014/main" id="{46E5C19A-AE6A-FEDE-6B3C-9B1701F4C501}"/>
              </a:ext>
            </a:extLst>
          </p:cNvPr>
          <p:cNvSpPr>
            <a:spLocks noGrp="1"/>
          </p:cNvSpPr>
          <p:nvPr>
            <p:ph sz="quarter" idx="13" hasCustomPrompt="1"/>
          </p:nvPr>
        </p:nvSpPr>
        <p:spPr>
          <a:xfrm>
            <a:off x="4933262" y="2932801"/>
            <a:ext cx="6411912" cy="3300851"/>
          </a:xfrm>
          <a:prstGeom prst="rect">
            <a:avLst/>
          </a:prstGeom>
        </p:spPr>
        <p:txBody>
          <a:bodyPr/>
          <a:lstStyle>
            <a:lvl1pPr marL="283464" indent="-283464">
              <a:lnSpc>
                <a:spcPct val="125000"/>
              </a:lnSpc>
              <a:spcBef>
                <a:spcPts val="0"/>
              </a:spcBef>
              <a:spcAft>
                <a:spcPts val="0"/>
              </a:spcAft>
              <a:defRPr sz="1800" spc="100" baseline="0"/>
            </a:lvl1pPr>
            <a:lvl2pPr marL="914400" indent="-283464">
              <a:lnSpc>
                <a:spcPct val="125000"/>
              </a:lnSpc>
              <a:spcBef>
                <a:spcPts val="0"/>
              </a:spcBef>
              <a:spcAft>
                <a:spcPts val="0"/>
              </a:spcAft>
              <a:defRPr sz="1800" spc="100" baseline="0"/>
            </a:lvl2pPr>
            <a:lvl3pPr marL="1371600" indent="-283464">
              <a:lnSpc>
                <a:spcPct val="125000"/>
              </a:lnSpc>
              <a:spcBef>
                <a:spcPts val="0"/>
              </a:spcBef>
              <a:spcAft>
                <a:spcPts val="0"/>
              </a:spcAft>
              <a:defRPr sz="1800" spc="100" baseline="0"/>
            </a:lvl3pPr>
            <a:lvl4pPr marL="1828800" indent="-283464">
              <a:lnSpc>
                <a:spcPct val="125000"/>
              </a:lnSpc>
              <a:spcBef>
                <a:spcPts val="0"/>
              </a:spcBef>
              <a:spcAft>
                <a:spcPts val="0"/>
              </a:spcAft>
              <a:defRPr sz="1800" spc="100" baseline="0"/>
            </a:lvl4pPr>
            <a:lvl5pPr marL="2286000" indent="-283464">
              <a:lnSpc>
                <a:spcPct val="125000"/>
              </a:lnSpc>
              <a:spcBef>
                <a:spcPts val="0"/>
              </a:spcBef>
              <a:spcAft>
                <a:spcPts val="0"/>
              </a:spcAft>
              <a:defRPr sz="1800" spc="100" baseline="0"/>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Date Placeholder 3">
            <a:extLst>
              <a:ext uri="{FF2B5EF4-FFF2-40B4-BE49-F238E27FC236}">
                <a16:creationId xmlns:a16="http://schemas.microsoft.com/office/drawing/2014/main" id="{8751D887-2419-4911-A7CC-9B5A598D71E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spc="100" baseline="0">
                <a:solidFill>
                  <a:schemeClr val="bg2">
                    <a:lumMod val="50000"/>
                  </a:schemeClr>
                </a:solidFill>
              </a:defRPr>
            </a:lvl1pPr>
          </a:lstStyle>
          <a:p>
            <a:r>
              <a:rPr lang="en-US" dirty="0"/>
              <a:t>20XX</a:t>
            </a:r>
          </a:p>
        </p:txBody>
      </p:sp>
      <p:sp>
        <p:nvSpPr>
          <p:cNvPr id="9" name="Footer Placeholder 4">
            <a:extLst>
              <a:ext uri="{FF2B5EF4-FFF2-40B4-BE49-F238E27FC236}">
                <a16:creationId xmlns:a16="http://schemas.microsoft.com/office/drawing/2014/main" id="{B8B214E0-C574-4CE5-8FF0-E0F965A4A06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1" i="0" cap="all" spc="100" baseline="0">
                <a:solidFill>
                  <a:schemeClr val="bg2">
                    <a:lumMod val="50000"/>
                  </a:schemeClr>
                </a:solidFill>
                <a:latin typeface="+mj-lt"/>
              </a:defRPr>
            </a:lvl1pPr>
          </a:lstStyle>
          <a:p>
            <a:r>
              <a:rPr lang="en-US" dirty="0"/>
              <a:t>Pitch deck</a:t>
            </a:r>
          </a:p>
        </p:txBody>
      </p:sp>
      <p:sp>
        <p:nvSpPr>
          <p:cNvPr id="10" name="Slide Number Placeholder 5">
            <a:extLst>
              <a:ext uri="{FF2B5EF4-FFF2-40B4-BE49-F238E27FC236}">
                <a16:creationId xmlns:a16="http://schemas.microsoft.com/office/drawing/2014/main" id="{6C033920-FB08-49F3-8A75-14E68EF78DB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spc="100" baseline="0">
                <a:solidFill>
                  <a:schemeClr val="bg2">
                    <a:lumMod val="50000"/>
                  </a:schemeClr>
                </a:solidFill>
              </a:defRPr>
            </a:lvl1pPr>
          </a:lstStyle>
          <a:p>
            <a:fld id="{EA87306C-81BA-4795-A5CA-9392456A8C1E}" type="slidenum">
              <a:rPr lang="en-US" smtClean="0"/>
              <a:pPr/>
              <a:t>‹#›</a:t>
            </a:fld>
            <a:endParaRPr lang="en-US" dirty="0"/>
          </a:p>
        </p:txBody>
      </p:sp>
    </p:spTree>
    <p:extLst>
      <p:ext uri="{BB962C8B-B14F-4D97-AF65-F5344CB8AC3E}">
        <p14:creationId xmlns:p14="http://schemas.microsoft.com/office/powerpoint/2010/main" val="26519510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96722F2-1968-8B82-9382-187D808D9CAE}"/>
              </a:ext>
              <a:ext uri="{C183D7F6-B498-43B3-948B-1728B52AA6E4}">
                <adec:decorative xmlns:adec="http://schemas.microsoft.com/office/drawing/2017/decorative" val="1"/>
              </a:ext>
            </a:extLst>
          </p:cNvPr>
          <p:cNvSpPr/>
          <p:nvPr userDrawn="1"/>
        </p:nvSpPr>
        <p:spPr>
          <a:xfrm>
            <a:off x="0" y="0"/>
            <a:ext cx="12192000" cy="2170545"/>
          </a:xfrm>
          <a:prstGeom prst="rect">
            <a:avLst/>
          </a:prstGeom>
          <a:solidFill>
            <a:schemeClr val="accent2">
              <a:lumMod val="20000"/>
              <a:lumOff val="8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itle 9">
            <a:extLst>
              <a:ext uri="{FF2B5EF4-FFF2-40B4-BE49-F238E27FC236}">
                <a16:creationId xmlns:a16="http://schemas.microsoft.com/office/drawing/2014/main" id="{8F6663C8-5425-48D7-9E9D-F2B794222FA5}"/>
              </a:ext>
            </a:extLst>
          </p:cNvPr>
          <p:cNvSpPr>
            <a:spLocks noGrp="1"/>
          </p:cNvSpPr>
          <p:nvPr>
            <p:ph type="title" hasCustomPrompt="1"/>
          </p:nvPr>
        </p:nvSpPr>
        <p:spPr>
          <a:xfrm>
            <a:off x="838200" y="241541"/>
            <a:ext cx="10515600" cy="1215894"/>
          </a:xfrm>
          <a:prstGeom prst="rect">
            <a:avLst/>
          </a:prstGeom>
        </p:spPr>
        <p:txBody>
          <a:bodyPr anchor="b"/>
          <a:lstStyle>
            <a:lvl1pPr algn="ctr">
              <a:defRPr sz="2400" cap="all" spc="100" baseline="0">
                <a:solidFill>
                  <a:schemeClr val="tx2"/>
                </a:solidFill>
              </a:defRPr>
            </a:lvl1pPr>
          </a:lstStyle>
          <a:p>
            <a:r>
              <a:rPr lang="en-US" dirty="0"/>
              <a:t>CLICK TO add title</a:t>
            </a:r>
          </a:p>
        </p:txBody>
      </p:sp>
      <p:sp>
        <p:nvSpPr>
          <p:cNvPr id="30" name="Content Placeholder 29">
            <a:extLst>
              <a:ext uri="{FF2B5EF4-FFF2-40B4-BE49-F238E27FC236}">
                <a16:creationId xmlns:a16="http://schemas.microsoft.com/office/drawing/2014/main" id="{E7176063-74EF-4FC1-A687-2F5900412F55}"/>
              </a:ext>
            </a:extLst>
          </p:cNvPr>
          <p:cNvSpPr>
            <a:spLocks noGrp="1"/>
          </p:cNvSpPr>
          <p:nvPr>
            <p:ph sz="quarter" idx="35" hasCustomPrompt="1"/>
          </p:nvPr>
        </p:nvSpPr>
        <p:spPr>
          <a:xfrm>
            <a:off x="859468" y="2674190"/>
            <a:ext cx="10494331" cy="3605840"/>
          </a:xfrm>
          <a:prstGeom prst="rect">
            <a:avLst/>
          </a:prstGeom>
        </p:spPr>
        <p:txBody>
          <a:bodyPr/>
          <a:lstStyle>
            <a:lvl1pPr marL="0" indent="0">
              <a:buNone/>
              <a:defRPr sz="1400" cap="all" baseline="0"/>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Date Placeholder 2">
            <a:extLst>
              <a:ext uri="{FF2B5EF4-FFF2-40B4-BE49-F238E27FC236}">
                <a16:creationId xmlns:a16="http://schemas.microsoft.com/office/drawing/2014/main" id="{39058ECB-2935-45B1-80F1-ED38302C2759}"/>
              </a:ext>
            </a:extLst>
          </p:cNvPr>
          <p:cNvSpPr>
            <a:spLocks noGrp="1"/>
          </p:cNvSpPr>
          <p:nvPr>
            <p:ph type="dt" sz="half" idx="10"/>
          </p:nvPr>
        </p:nvSpPr>
        <p:spPr>
          <a:xfrm>
            <a:off x="838200" y="6356350"/>
            <a:ext cx="2743200" cy="365125"/>
          </a:xfrm>
          <a:prstGeom prst="rect">
            <a:avLst/>
          </a:prstGeom>
        </p:spPr>
        <p:txBody>
          <a:bodyPr/>
          <a:lstStyle/>
          <a:p>
            <a:r>
              <a:rPr lang="en-US" dirty="0"/>
              <a:t>20XX</a:t>
            </a:r>
          </a:p>
        </p:txBody>
      </p:sp>
      <p:sp>
        <p:nvSpPr>
          <p:cNvPr id="4" name="Footer Placeholder 3">
            <a:extLst>
              <a:ext uri="{FF2B5EF4-FFF2-40B4-BE49-F238E27FC236}">
                <a16:creationId xmlns:a16="http://schemas.microsoft.com/office/drawing/2014/main" id="{B8FC42CC-A62B-40E8-907A-F15D7C216F8A}"/>
              </a:ext>
            </a:extLst>
          </p:cNvPr>
          <p:cNvSpPr>
            <a:spLocks noGrp="1"/>
          </p:cNvSpPr>
          <p:nvPr>
            <p:ph type="ftr" sz="quarter" idx="11"/>
          </p:nvPr>
        </p:nvSpPr>
        <p:spPr>
          <a:xfrm>
            <a:off x="4038600" y="6356350"/>
            <a:ext cx="4114800" cy="365125"/>
          </a:xfrm>
          <a:prstGeom prst="rect">
            <a:avLst/>
          </a:prstGeom>
        </p:spPr>
        <p:txBody>
          <a:bodyPr/>
          <a:lstStyle/>
          <a:p>
            <a:r>
              <a:rPr lang="en-US" dirty="0"/>
              <a:t>Pitch deck</a:t>
            </a:r>
          </a:p>
        </p:txBody>
      </p:sp>
      <p:sp>
        <p:nvSpPr>
          <p:cNvPr id="5" name="Slide Number Placeholder 4">
            <a:extLst>
              <a:ext uri="{FF2B5EF4-FFF2-40B4-BE49-F238E27FC236}">
                <a16:creationId xmlns:a16="http://schemas.microsoft.com/office/drawing/2014/main" id="{333E0735-85DE-48C3-8FE9-0754F9ABD6C1}"/>
              </a:ext>
            </a:extLst>
          </p:cNvPr>
          <p:cNvSpPr>
            <a:spLocks noGrp="1"/>
          </p:cNvSpPr>
          <p:nvPr>
            <p:ph type="sldNum" sz="quarter" idx="12"/>
          </p:nvPr>
        </p:nvSpPr>
        <p:spPr>
          <a:xfrm>
            <a:off x="8610600" y="6356350"/>
            <a:ext cx="2743200" cy="365125"/>
          </a:xfrm>
          <a:prstGeom prst="rect">
            <a:avLst/>
          </a:prstGeom>
        </p:spPr>
        <p:txBody>
          <a:bodyPr/>
          <a:lstStyle/>
          <a:p>
            <a:fld id="{EA87306C-81BA-4795-A5CA-9392456A8C1E}" type="slidenum">
              <a:rPr lang="en-US" smtClean="0"/>
              <a:pPr/>
              <a:t>‹#›</a:t>
            </a:fld>
            <a:endParaRPr lang="en-US" dirty="0"/>
          </a:p>
        </p:txBody>
      </p:sp>
    </p:spTree>
    <p:extLst>
      <p:ext uri="{BB962C8B-B14F-4D97-AF65-F5344CB8AC3E}">
        <p14:creationId xmlns:p14="http://schemas.microsoft.com/office/powerpoint/2010/main" val="781160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hank you 2">
    <p:bg>
      <p:bgPr>
        <a:solidFill>
          <a:schemeClr val="accent5">
            <a:alpha val="1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906EC1-D867-4113-B1E4-72ADCC4B1586}"/>
              </a:ext>
            </a:extLst>
          </p:cNvPr>
          <p:cNvSpPr>
            <a:spLocks noGrp="1"/>
          </p:cNvSpPr>
          <p:nvPr>
            <p:ph type="title" hasCustomPrompt="1"/>
          </p:nvPr>
        </p:nvSpPr>
        <p:spPr>
          <a:xfrm>
            <a:off x="1130061" y="1541398"/>
            <a:ext cx="4442603" cy="2124827"/>
          </a:xfrm>
          <a:prstGeom prst="rect">
            <a:avLst/>
          </a:prstGeom>
          <a:noFill/>
          <a:ln w="28575">
            <a:solidFill>
              <a:schemeClr val="tx1"/>
            </a:solidFill>
          </a:ln>
        </p:spPr>
        <p:txBody>
          <a:bodyPr anchor="ctr"/>
          <a:lstStyle>
            <a:lvl1pPr algn="ctr">
              <a:defRPr sz="2400" cap="all" spc="100" baseline="0">
                <a:solidFill>
                  <a:schemeClr val="tx1"/>
                </a:solidFill>
              </a:defRPr>
            </a:lvl1pPr>
          </a:lstStyle>
          <a:p>
            <a:r>
              <a:rPr lang="en-US" dirty="0"/>
              <a:t>Add title</a:t>
            </a:r>
          </a:p>
        </p:txBody>
      </p:sp>
      <p:sp>
        <p:nvSpPr>
          <p:cNvPr id="38" name="Text Placeholder 10">
            <a:extLst>
              <a:ext uri="{FF2B5EF4-FFF2-40B4-BE49-F238E27FC236}">
                <a16:creationId xmlns:a16="http://schemas.microsoft.com/office/drawing/2014/main" id="{34C23C4D-3C16-4A17-BF8A-A9C4E2F013E3}"/>
              </a:ext>
            </a:extLst>
          </p:cNvPr>
          <p:cNvSpPr>
            <a:spLocks noGrp="1"/>
          </p:cNvSpPr>
          <p:nvPr>
            <p:ph type="body" sz="quarter" idx="19" hasCustomPrompt="1"/>
          </p:nvPr>
        </p:nvSpPr>
        <p:spPr>
          <a:xfrm>
            <a:off x="1130061" y="3984426"/>
            <a:ext cx="4442603" cy="2424999"/>
          </a:xfrm>
          <a:prstGeom prst="rect">
            <a:avLst/>
          </a:prstGeom>
        </p:spPr>
        <p:txBody>
          <a:bodyPr anchor="t"/>
          <a:lstStyle>
            <a:lvl1pPr marL="0" indent="0" algn="ctr">
              <a:lnSpc>
                <a:spcPct val="125000"/>
              </a:lnSpc>
              <a:spcBef>
                <a:spcPts val="0"/>
              </a:spcBef>
              <a:spcAft>
                <a:spcPts val="600"/>
              </a:spcAft>
              <a:buNone/>
              <a:defRPr sz="1800" cap="none" spc="100" baseline="0">
                <a:solidFill>
                  <a:schemeClr val="tx1"/>
                </a:solidFill>
                <a:latin typeface="+mn-lt"/>
              </a:defRPr>
            </a:lvl1pPr>
          </a:lstStyle>
          <a:p>
            <a:pPr lvl="0"/>
            <a:r>
              <a:rPr lang="en-US" dirty="0"/>
              <a:t>Click to add text</a:t>
            </a:r>
          </a:p>
        </p:txBody>
      </p:sp>
      <p:sp>
        <p:nvSpPr>
          <p:cNvPr id="11" name="Picture Placeholder 8">
            <a:extLst>
              <a:ext uri="{FF2B5EF4-FFF2-40B4-BE49-F238E27FC236}">
                <a16:creationId xmlns:a16="http://schemas.microsoft.com/office/drawing/2014/main" id="{50298920-F98C-4AFF-A39F-BB5644F96EBA}"/>
              </a:ext>
            </a:extLst>
          </p:cNvPr>
          <p:cNvSpPr>
            <a:spLocks noGrp="1"/>
          </p:cNvSpPr>
          <p:nvPr>
            <p:ph type="pic" sz="quarter" idx="10" hasCustomPrompt="1"/>
          </p:nvPr>
        </p:nvSpPr>
        <p:spPr>
          <a:xfrm>
            <a:off x="6771736" y="0"/>
            <a:ext cx="5420263" cy="6858000"/>
          </a:xfrm>
          <a:prstGeom prst="rect">
            <a:avLst/>
          </a:prstGeom>
        </p:spPr>
        <p:txBody>
          <a:bodyPr/>
          <a:lstStyle>
            <a:lvl1pPr marL="0" indent="0" algn="ctr">
              <a:buNone/>
              <a:defRPr/>
            </a:lvl1pPr>
          </a:lstStyle>
          <a:p>
            <a:r>
              <a:rPr lang="en-US" dirty="0"/>
              <a:t>Click to add photo</a:t>
            </a:r>
          </a:p>
        </p:txBody>
      </p:sp>
    </p:spTree>
    <p:extLst>
      <p:ext uri="{BB962C8B-B14F-4D97-AF65-F5344CB8AC3E}">
        <p14:creationId xmlns:p14="http://schemas.microsoft.com/office/powerpoint/2010/main" val="42577993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7BE02389-643A-44A3-9E32-4459CAEAC35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spc="100" baseline="0">
                <a:solidFill>
                  <a:schemeClr val="bg2">
                    <a:lumMod val="50000"/>
                  </a:schemeClr>
                </a:solidFill>
              </a:defRPr>
            </a:lvl1pPr>
          </a:lstStyle>
          <a:p>
            <a:r>
              <a:rPr lang="en-US" dirty="0"/>
              <a:t>20XX</a:t>
            </a:r>
          </a:p>
        </p:txBody>
      </p:sp>
      <p:sp>
        <p:nvSpPr>
          <p:cNvPr id="5" name="Footer Placeholder 4">
            <a:extLst>
              <a:ext uri="{FF2B5EF4-FFF2-40B4-BE49-F238E27FC236}">
                <a16:creationId xmlns:a16="http://schemas.microsoft.com/office/drawing/2014/main" id="{1E3E221A-6F27-4890-B073-7BA27B8FB51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1" i="0" cap="all" spc="100" baseline="0">
                <a:solidFill>
                  <a:schemeClr val="bg2">
                    <a:lumMod val="50000"/>
                  </a:schemeClr>
                </a:solidFill>
                <a:latin typeface="+mj-lt"/>
              </a:defRPr>
            </a:lvl1pPr>
          </a:lstStyle>
          <a:p>
            <a:r>
              <a:rPr lang="en-US" dirty="0"/>
              <a:t>Pitch deck</a:t>
            </a:r>
          </a:p>
        </p:txBody>
      </p:sp>
      <p:sp>
        <p:nvSpPr>
          <p:cNvPr id="6" name="Slide Number Placeholder 5">
            <a:extLst>
              <a:ext uri="{FF2B5EF4-FFF2-40B4-BE49-F238E27FC236}">
                <a16:creationId xmlns:a16="http://schemas.microsoft.com/office/drawing/2014/main" id="{40B06CAC-A122-486F-81C6-4299D83E941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spc="100" baseline="0">
                <a:solidFill>
                  <a:schemeClr val="bg2">
                    <a:lumMod val="50000"/>
                  </a:schemeClr>
                </a:solidFill>
              </a:defRPr>
            </a:lvl1pPr>
          </a:lstStyle>
          <a:p>
            <a:fld id="{EA87306C-81BA-4795-A5CA-9392456A8C1E}" type="slidenum">
              <a:rPr lang="en-US" smtClean="0"/>
              <a:pPr/>
              <a:t>‹#›</a:t>
            </a:fld>
            <a:endParaRPr lang="en-US" dirty="0"/>
          </a:p>
        </p:txBody>
      </p:sp>
      <p:pic>
        <p:nvPicPr>
          <p:cNvPr id="2" name="Picture 1">
            <a:extLst>
              <a:ext uri="{FF2B5EF4-FFF2-40B4-BE49-F238E27FC236}">
                <a16:creationId xmlns:a16="http://schemas.microsoft.com/office/drawing/2014/main" id="{D55413BD-407D-FA6A-DBE6-080AFF7BE656}"/>
              </a:ext>
            </a:extLst>
          </p:cNvPr>
          <p:cNvPicPr>
            <a:picLocks noChangeAspect="1"/>
          </p:cNvPicPr>
          <p:nvPr userDrawn="1"/>
        </p:nvPicPr>
        <p:blipFill>
          <a:blip r:embed="rId15"/>
          <a:stretch>
            <a:fillRect/>
          </a:stretch>
        </p:blipFill>
        <p:spPr>
          <a:xfrm>
            <a:off x="10263658" y="95696"/>
            <a:ext cx="1828800" cy="377721"/>
          </a:xfrm>
          <a:prstGeom prst="rect">
            <a:avLst/>
          </a:prstGeom>
          <a:ln>
            <a:noFill/>
          </a:ln>
        </p:spPr>
      </p:pic>
    </p:spTree>
    <p:extLst>
      <p:ext uri="{BB962C8B-B14F-4D97-AF65-F5344CB8AC3E}">
        <p14:creationId xmlns:p14="http://schemas.microsoft.com/office/powerpoint/2010/main" val="4230113875"/>
      </p:ext>
    </p:extLst>
  </p:cSld>
  <p:clrMap bg1="lt1" tx1="dk1" bg2="lt2" tx2="dk2" accent1="accent1" accent2="accent2" accent3="accent3" accent4="accent4" accent5="accent5" accent6="accent6" hlink="hlink" folHlink="folHlink"/>
  <p:sldLayoutIdLst>
    <p:sldLayoutId id="2147483655" r:id="rId1"/>
    <p:sldLayoutId id="2147483656" r:id="rId2"/>
    <p:sldLayoutId id="2147483673" r:id="rId3"/>
    <p:sldLayoutId id="2147483669" r:id="rId4"/>
    <p:sldLayoutId id="2147483651" r:id="rId5"/>
    <p:sldLayoutId id="2147483671" r:id="rId6"/>
    <p:sldLayoutId id="2147483652" r:id="rId7"/>
    <p:sldLayoutId id="2147483653" r:id="rId8"/>
    <p:sldLayoutId id="2147483650" r:id="rId9"/>
    <p:sldLayoutId id="2147483664" r:id="rId10"/>
    <p:sldLayoutId id="2147483659" r:id="rId11"/>
    <p:sldLayoutId id="2147483662" r:id="rId12"/>
    <p:sldLayoutId id="2147483670" r:id="rId13"/>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3" Type="http://schemas.openxmlformats.org/officeDocument/2006/relationships/hyperlink" Target="http://www.aldwychme.com/" TargetMode="External"/><Relationship Id="rId2" Type="http://schemas.openxmlformats.org/officeDocument/2006/relationships/hyperlink" Target="mailto:info@aldwychme.com" TargetMode="External"/><Relationship Id="rId1" Type="http://schemas.openxmlformats.org/officeDocument/2006/relationships/slideLayout" Target="../slideLayouts/slideLayout13.xml"/><Relationship Id="rId4" Type="http://schemas.openxmlformats.org/officeDocument/2006/relationships/image" Target="../media/image12.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descr="Close-up of a green field">
            <a:extLst>
              <a:ext uri="{FF2B5EF4-FFF2-40B4-BE49-F238E27FC236}">
                <a16:creationId xmlns:a16="http://schemas.microsoft.com/office/drawing/2014/main" id="{FE4A4B5C-D71A-0CFA-A601-EB93F13F5AA0}"/>
              </a:ext>
            </a:extLst>
          </p:cNvPr>
          <p:cNvPicPr>
            <a:picLocks noGrp="1" noChangeAspect="1"/>
          </p:cNvPicPr>
          <p:nvPr>
            <p:ph type="pic" sz="quarter" idx="10"/>
          </p:nvPr>
        </p:nvPicPr>
        <p:blipFill>
          <a:blip r:embed="rId2">
            <a:alphaModFix/>
          </a:blip>
          <a:srcRect/>
          <a:stretch/>
        </p:blipFill>
        <p:spPr>
          <a:xfrm>
            <a:off x="0" y="-2"/>
            <a:ext cx="12192000" cy="6858000"/>
          </a:xfrm>
        </p:spPr>
      </p:pic>
      <p:pic>
        <p:nvPicPr>
          <p:cNvPr id="4" name="Picture 3">
            <a:extLst>
              <a:ext uri="{FF2B5EF4-FFF2-40B4-BE49-F238E27FC236}">
                <a16:creationId xmlns:a16="http://schemas.microsoft.com/office/drawing/2014/main" id="{294F1613-4F43-AFE5-7B83-84E77D88DAA3}"/>
              </a:ext>
            </a:extLst>
          </p:cNvPr>
          <p:cNvPicPr>
            <a:picLocks noChangeAspect="1"/>
          </p:cNvPicPr>
          <p:nvPr/>
        </p:nvPicPr>
        <p:blipFill>
          <a:blip r:embed="rId3">
            <a:alphaModFix/>
            <a:extLst>
              <a:ext uri="{28A0092B-C50C-407E-A947-70E740481C1C}">
                <a14:useLocalDpi xmlns:a14="http://schemas.microsoft.com/office/drawing/2010/main" val="0"/>
              </a:ext>
            </a:extLst>
          </a:blip>
          <a:stretch>
            <a:fillRect/>
          </a:stretch>
        </p:blipFill>
        <p:spPr>
          <a:xfrm>
            <a:off x="2333534" y="2316571"/>
            <a:ext cx="7521422" cy="2210242"/>
          </a:xfrm>
          <a:prstGeom prst="rect">
            <a:avLst/>
          </a:prstGeom>
          <a:ln>
            <a:noFill/>
          </a:ln>
        </p:spPr>
      </p:pic>
    </p:spTree>
    <p:extLst>
      <p:ext uri="{BB962C8B-B14F-4D97-AF65-F5344CB8AC3E}">
        <p14:creationId xmlns:p14="http://schemas.microsoft.com/office/powerpoint/2010/main" val="17602684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Silhouettes of trees at sunset">
            <a:extLst>
              <a:ext uri="{FF2B5EF4-FFF2-40B4-BE49-F238E27FC236}">
                <a16:creationId xmlns:a16="http://schemas.microsoft.com/office/drawing/2014/main" id="{CD814E6E-8B92-752F-EA5F-6B5657B49DBB}"/>
              </a:ext>
            </a:extLst>
          </p:cNvPr>
          <p:cNvPicPr>
            <a:picLocks noGrp="1" noChangeAspect="1"/>
          </p:cNvPicPr>
          <p:nvPr>
            <p:ph type="pic" sz="quarter" idx="10"/>
          </p:nvPr>
        </p:nvPicPr>
        <p:blipFill>
          <a:blip r:embed="rId2"/>
          <a:srcRect t="24755" r="-1" b="7650"/>
          <a:stretch>
            <a:fillRect/>
          </a:stretch>
        </p:blipFill>
        <p:spPr>
          <a:xfrm>
            <a:off x="20" y="10"/>
            <a:ext cx="6772256" cy="6857990"/>
          </a:xfrm>
          <a:noFill/>
        </p:spPr>
      </p:pic>
      <p:sp>
        <p:nvSpPr>
          <p:cNvPr id="47" name="Title 46">
            <a:extLst>
              <a:ext uri="{FF2B5EF4-FFF2-40B4-BE49-F238E27FC236}">
                <a16:creationId xmlns:a16="http://schemas.microsoft.com/office/drawing/2014/main" id="{3F9E60C6-15AA-4C95-9519-652CD08A827C}"/>
              </a:ext>
            </a:extLst>
          </p:cNvPr>
          <p:cNvSpPr>
            <a:spLocks noGrp="1"/>
          </p:cNvSpPr>
          <p:nvPr>
            <p:ph type="title"/>
          </p:nvPr>
        </p:nvSpPr>
        <p:spPr>
          <a:xfrm>
            <a:off x="1224747" y="2365057"/>
            <a:ext cx="4377400" cy="2160644"/>
          </a:xfrm>
        </p:spPr>
        <p:txBody>
          <a:bodyPr anchor="ctr">
            <a:normAutofit/>
          </a:bodyPr>
          <a:lstStyle/>
          <a:p>
            <a:r>
              <a:rPr lang="en-GB" sz="4800" b="1" spc="20" dirty="0">
                <a:effectLst>
                  <a:outerShdw blurRad="38100" dist="38100" dir="2700000" algn="tl">
                    <a:srgbClr val="000000">
                      <a:alpha val="43137"/>
                    </a:srgbClr>
                  </a:outerShdw>
                </a:effectLst>
                <a:latin typeface="Aptos Display" panose="020B0004020202020204" pitchFamily="34" charset="0"/>
                <a:ea typeface="ADLaM Display" panose="02010000000000000000" pitchFamily="2" charset="0"/>
                <a:cs typeface="ADLaM Display" panose="02010000000000000000" pitchFamily="2" charset="0"/>
              </a:rPr>
              <a:t>Contents</a:t>
            </a:r>
            <a:endParaRPr lang="en-US" sz="4800" dirty="0">
              <a:effectLst>
                <a:outerShdw blurRad="38100" dist="38100" dir="2700000" algn="tl">
                  <a:srgbClr val="000000">
                    <a:alpha val="43137"/>
                  </a:srgbClr>
                </a:outerShdw>
              </a:effectLst>
              <a:latin typeface="Aptos Display" panose="020B0004020202020204" pitchFamily="34" charset="0"/>
              <a:ea typeface="ADLaM Display" panose="02010000000000000000" pitchFamily="2" charset="0"/>
              <a:cs typeface="ADLaM Display" panose="02010000000000000000" pitchFamily="2" charset="0"/>
            </a:endParaRPr>
          </a:p>
        </p:txBody>
      </p:sp>
      <p:sp>
        <p:nvSpPr>
          <p:cNvPr id="54" name="Text Placeholder 3">
            <a:extLst>
              <a:ext uri="{FF2B5EF4-FFF2-40B4-BE49-F238E27FC236}">
                <a16:creationId xmlns:a16="http://schemas.microsoft.com/office/drawing/2014/main" id="{26ACC565-D6C5-2B86-E199-DA6D88705527}"/>
              </a:ext>
            </a:extLst>
          </p:cNvPr>
          <p:cNvSpPr>
            <a:spLocks noGrp="1"/>
          </p:cNvSpPr>
          <p:nvPr>
            <p:ph type="body" sz="quarter" idx="12"/>
          </p:nvPr>
        </p:nvSpPr>
        <p:spPr>
          <a:xfrm>
            <a:off x="3427896" y="0"/>
            <a:ext cx="3344379" cy="6858000"/>
          </a:xfrm>
        </p:spPr>
        <p:txBody>
          <a:bodyPr/>
          <a:lstStyle/>
          <a:p>
            <a:endParaRPr lang="en-US"/>
          </a:p>
        </p:txBody>
      </p:sp>
      <p:sp>
        <p:nvSpPr>
          <p:cNvPr id="4" name="Text Placeholder 3">
            <a:extLst>
              <a:ext uri="{FF2B5EF4-FFF2-40B4-BE49-F238E27FC236}">
                <a16:creationId xmlns:a16="http://schemas.microsoft.com/office/drawing/2014/main" id="{39D3AADE-5119-8CE2-0DD5-2BD7E3403288}"/>
              </a:ext>
            </a:extLst>
          </p:cNvPr>
          <p:cNvSpPr>
            <a:spLocks noGrp="1"/>
          </p:cNvSpPr>
          <p:nvPr>
            <p:ph type="body" sz="quarter" idx="11"/>
          </p:nvPr>
        </p:nvSpPr>
        <p:spPr>
          <a:xfrm>
            <a:off x="7052310" y="902204"/>
            <a:ext cx="4926330" cy="5086350"/>
          </a:xfrm>
        </p:spPr>
        <p:txBody>
          <a:bodyPr anchor="ctr">
            <a:normAutofit lnSpcReduction="10000"/>
          </a:bodyPr>
          <a:lstStyle/>
          <a:p>
            <a:pPr marL="685800" indent="-685800">
              <a:buFont typeface="Arial" panose="020B0604020202020204" pitchFamily="34" charset="0"/>
              <a:buChar char="•"/>
            </a:pPr>
            <a:r>
              <a:rPr lang="en-GB" sz="3200" dirty="0">
                <a:effectLst>
                  <a:outerShdw blurRad="38100" dist="38100" dir="2700000" algn="tl">
                    <a:srgbClr val="000000">
                      <a:alpha val="43137"/>
                    </a:srgbClr>
                  </a:outerShdw>
                </a:effectLst>
                <a:latin typeface="Aptos Display" panose="020B0004020202020204" pitchFamily="34" charset="0"/>
              </a:rPr>
              <a:t>Our Vision &amp; Our Mission</a:t>
            </a:r>
          </a:p>
          <a:p>
            <a:pPr marL="685800" indent="-685800">
              <a:buFont typeface="Arial" panose="020B0604020202020204" pitchFamily="34" charset="0"/>
              <a:buChar char="•"/>
            </a:pPr>
            <a:r>
              <a:rPr lang="en-GB" sz="3200" dirty="0">
                <a:effectLst>
                  <a:outerShdw blurRad="38100" dist="38100" dir="2700000" algn="tl">
                    <a:srgbClr val="000000">
                      <a:alpha val="43137"/>
                    </a:srgbClr>
                  </a:outerShdw>
                </a:effectLst>
                <a:latin typeface="Aptos Display" panose="020B0004020202020204" pitchFamily="34" charset="0"/>
              </a:rPr>
              <a:t>About us</a:t>
            </a:r>
          </a:p>
          <a:p>
            <a:pPr marL="685800" indent="-685800">
              <a:buFont typeface="Arial" panose="020B0604020202020204" pitchFamily="34" charset="0"/>
              <a:buChar char="•"/>
            </a:pPr>
            <a:r>
              <a:rPr lang="en-GB" sz="3200" dirty="0">
                <a:effectLst>
                  <a:outerShdw blurRad="38100" dist="38100" dir="2700000" algn="tl">
                    <a:srgbClr val="000000">
                      <a:alpha val="43137"/>
                    </a:srgbClr>
                  </a:outerShdw>
                </a:effectLst>
                <a:latin typeface="Aptos Display" panose="020B0004020202020204" pitchFamily="34" charset="0"/>
              </a:rPr>
              <a:t>Our Values </a:t>
            </a:r>
          </a:p>
          <a:p>
            <a:pPr marL="685800" indent="-685800">
              <a:buFont typeface="Arial" panose="020B0604020202020204" pitchFamily="34" charset="0"/>
              <a:buChar char="•"/>
            </a:pPr>
            <a:r>
              <a:rPr lang="en-GB" sz="3200" dirty="0">
                <a:effectLst>
                  <a:outerShdw blurRad="38100" dist="38100" dir="2700000" algn="tl">
                    <a:srgbClr val="000000">
                      <a:alpha val="43137"/>
                    </a:srgbClr>
                  </a:outerShdw>
                </a:effectLst>
                <a:latin typeface="Aptos Display" panose="020B0004020202020204" pitchFamily="34" charset="0"/>
              </a:rPr>
              <a:t>Our Services</a:t>
            </a:r>
          </a:p>
          <a:p>
            <a:pPr marL="685800" indent="-685800">
              <a:buFont typeface="Arial" panose="020B0604020202020204" pitchFamily="34" charset="0"/>
              <a:buChar char="•"/>
            </a:pPr>
            <a:r>
              <a:rPr lang="en-GB" sz="3200" dirty="0">
                <a:effectLst>
                  <a:outerShdw blurRad="38100" dist="38100" dir="2700000" algn="tl">
                    <a:srgbClr val="000000">
                      <a:alpha val="43137"/>
                    </a:srgbClr>
                  </a:outerShdw>
                </a:effectLst>
                <a:latin typeface="Aptos Display" panose="020B0004020202020204" pitchFamily="34" charset="0"/>
              </a:rPr>
              <a:t>Markets We Serve</a:t>
            </a:r>
          </a:p>
          <a:p>
            <a:pPr marL="685800" indent="-685800">
              <a:buFont typeface="Arial" panose="020B0604020202020204" pitchFamily="34" charset="0"/>
              <a:buChar char="•"/>
            </a:pPr>
            <a:r>
              <a:rPr lang="en-GB" sz="3200" dirty="0">
                <a:effectLst>
                  <a:outerShdw blurRad="38100" dist="38100" dir="2700000" algn="tl">
                    <a:srgbClr val="000000">
                      <a:alpha val="43137"/>
                    </a:srgbClr>
                  </a:outerShdw>
                </a:effectLst>
                <a:latin typeface="Aptos Display" panose="020B0004020202020204" pitchFamily="34" charset="0"/>
              </a:rPr>
              <a:t>Why Dubai ?</a:t>
            </a:r>
          </a:p>
          <a:p>
            <a:pPr marL="685800" indent="-685800">
              <a:buFont typeface="Arial" panose="020B0604020202020204" pitchFamily="34" charset="0"/>
              <a:buChar char="•"/>
            </a:pPr>
            <a:r>
              <a:rPr lang="en-GB" sz="3200" dirty="0">
                <a:effectLst>
                  <a:outerShdw blurRad="38100" dist="38100" dir="2700000" algn="tl">
                    <a:srgbClr val="000000">
                      <a:alpha val="43137"/>
                    </a:srgbClr>
                  </a:outerShdw>
                </a:effectLst>
                <a:latin typeface="Aptos Display" panose="020B0004020202020204" pitchFamily="34" charset="0"/>
              </a:rPr>
              <a:t>Connect With Us</a:t>
            </a:r>
            <a:endParaRPr lang="en-US" sz="3200" dirty="0">
              <a:effectLst>
                <a:outerShdw blurRad="38100" dist="38100" dir="2700000" algn="tl">
                  <a:srgbClr val="000000">
                    <a:alpha val="43137"/>
                  </a:srgbClr>
                </a:outerShdw>
              </a:effectLst>
              <a:latin typeface="Aptos Display" panose="020B0004020202020204" pitchFamily="34" charset="0"/>
            </a:endParaRPr>
          </a:p>
        </p:txBody>
      </p:sp>
      <p:sp>
        <p:nvSpPr>
          <p:cNvPr id="20" name="Slide Number Placeholder 19">
            <a:extLst>
              <a:ext uri="{FF2B5EF4-FFF2-40B4-BE49-F238E27FC236}">
                <a16:creationId xmlns:a16="http://schemas.microsoft.com/office/drawing/2014/main" id="{DA9558D5-EB6D-C2EA-C5E2-790769448541}"/>
              </a:ext>
            </a:extLst>
          </p:cNvPr>
          <p:cNvSpPr>
            <a:spLocks noGrp="1"/>
          </p:cNvSpPr>
          <p:nvPr>
            <p:ph type="sldNum" sz="quarter" idx="4"/>
          </p:nvPr>
        </p:nvSpPr>
        <p:spPr>
          <a:xfrm>
            <a:off x="9791700" y="6356350"/>
            <a:ext cx="1562100" cy="365125"/>
          </a:xfrm>
        </p:spPr>
        <p:txBody>
          <a:bodyPr anchor="ctr">
            <a:normAutofit/>
          </a:bodyPr>
          <a:lstStyle/>
          <a:p>
            <a:pPr>
              <a:spcAft>
                <a:spcPts val="600"/>
              </a:spcAft>
            </a:pPr>
            <a:fld id="{EA87306C-81BA-4795-A5CA-9392456A8C1E}" type="slidenum">
              <a:rPr lang="en-US" smtClean="0"/>
              <a:pPr>
                <a:spcAft>
                  <a:spcPts val="600"/>
                </a:spcAft>
              </a:pPr>
              <a:t>2</a:t>
            </a:fld>
            <a:endParaRPr lang="en-US"/>
          </a:p>
        </p:txBody>
      </p:sp>
    </p:spTree>
    <p:extLst>
      <p:ext uri="{BB962C8B-B14F-4D97-AF65-F5344CB8AC3E}">
        <p14:creationId xmlns:p14="http://schemas.microsoft.com/office/powerpoint/2010/main" val="35902927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descr="A field of wheat with tracks in it">
            <a:extLst>
              <a:ext uri="{FF2B5EF4-FFF2-40B4-BE49-F238E27FC236}">
                <a16:creationId xmlns:a16="http://schemas.microsoft.com/office/drawing/2014/main" id="{5BA975B6-ACDF-974C-4B0A-792DE5F09CB6}"/>
              </a:ext>
            </a:extLst>
          </p:cNvPr>
          <p:cNvPicPr>
            <a:picLocks noGrp="1" noChangeAspect="1"/>
          </p:cNvPicPr>
          <p:nvPr>
            <p:ph type="pic" sz="quarter" idx="10"/>
          </p:nvPr>
        </p:nvPicPr>
        <p:blipFill>
          <a:blip r:embed="rId2">
            <a:alphaModFix amt="50000"/>
          </a:blip>
          <a:srcRect/>
          <a:stretch/>
        </p:blipFill>
        <p:spPr>
          <a:xfrm>
            <a:off x="0" y="-2"/>
            <a:ext cx="12192000" cy="6858000"/>
          </a:xfrm>
        </p:spPr>
      </p:pic>
      <p:sp>
        <p:nvSpPr>
          <p:cNvPr id="3" name="Title 2">
            <a:extLst>
              <a:ext uri="{FF2B5EF4-FFF2-40B4-BE49-F238E27FC236}">
                <a16:creationId xmlns:a16="http://schemas.microsoft.com/office/drawing/2014/main" id="{05BF4AF3-2D87-5D1D-245D-49E6F0B09A40}"/>
              </a:ext>
            </a:extLst>
          </p:cNvPr>
          <p:cNvSpPr>
            <a:spLocks noGrp="1"/>
          </p:cNvSpPr>
          <p:nvPr>
            <p:ph type="title"/>
          </p:nvPr>
        </p:nvSpPr>
        <p:spPr>
          <a:xfrm>
            <a:off x="594360" y="2335192"/>
            <a:ext cx="10949940" cy="2187616"/>
          </a:xfrm>
        </p:spPr>
        <p:txBody>
          <a:bodyPr/>
          <a:lstStyle/>
          <a:p>
            <a:r>
              <a:rPr lang="en-GB" sz="4800" b="0" i="1" dirty="0">
                <a:latin typeface="Aptos" panose="020B0004020202020204" pitchFamily="34" charset="0"/>
              </a:rPr>
              <a:t>"Choose to be optimistic, It feels better" — </a:t>
            </a:r>
            <a:r>
              <a:rPr lang="en-GB" dirty="0">
                <a:effectLst>
                  <a:outerShdw blurRad="38100" dist="38100" dir="2700000" algn="tl">
                    <a:srgbClr val="000000">
                      <a:alpha val="43137"/>
                    </a:srgbClr>
                  </a:outerShdw>
                </a:effectLst>
                <a:latin typeface="Aptos" panose="020B0004020202020204" pitchFamily="34" charset="0"/>
              </a:rPr>
              <a:t>Dalai Lama</a:t>
            </a:r>
            <a:endParaRPr lang="en-US" dirty="0">
              <a:effectLst>
                <a:outerShdw blurRad="38100" dist="38100" dir="2700000" algn="tl">
                  <a:srgbClr val="000000">
                    <a:alpha val="43137"/>
                  </a:srgbClr>
                </a:outerShdw>
              </a:effectLst>
              <a:latin typeface="Aptos" panose="020B0004020202020204" pitchFamily="34" charset="0"/>
            </a:endParaRPr>
          </a:p>
        </p:txBody>
      </p:sp>
    </p:spTree>
    <p:extLst>
      <p:ext uri="{BB962C8B-B14F-4D97-AF65-F5344CB8AC3E}">
        <p14:creationId xmlns:p14="http://schemas.microsoft.com/office/powerpoint/2010/main" val="1710073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4" descr="A close-up of a field">
            <a:extLst>
              <a:ext uri="{FF2B5EF4-FFF2-40B4-BE49-F238E27FC236}">
                <a16:creationId xmlns:a16="http://schemas.microsoft.com/office/drawing/2014/main" id="{DA3FAC68-747F-999F-4EF5-874B39A6DD5B}"/>
              </a:ext>
            </a:extLst>
          </p:cNvPr>
          <p:cNvPicPr>
            <a:picLocks noGrp="1" noChangeAspect="1"/>
          </p:cNvPicPr>
          <p:nvPr>
            <p:ph type="pic" sz="quarter" idx="15"/>
          </p:nvPr>
        </p:nvPicPr>
        <p:blipFill>
          <a:blip r:embed="rId2"/>
          <a:srcRect l="234" r="234"/>
          <a:stretch/>
        </p:blipFill>
        <p:spPr>
          <a:xfrm>
            <a:off x="6789480" y="0"/>
            <a:ext cx="5394960" cy="6858000"/>
          </a:xfrm>
        </p:spPr>
      </p:pic>
      <p:sp>
        <p:nvSpPr>
          <p:cNvPr id="5" name="Slide Number Placeholder 4">
            <a:extLst>
              <a:ext uri="{FF2B5EF4-FFF2-40B4-BE49-F238E27FC236}">
                <a16:creationId xmlns:a16="http://schemas.microsoft.com/office/drawing/2014/main" id="{B51885A6-2008-15E5-517B-3CBBFE99B11A}"/>
              </a:ext>
            </a:extLst>
          </p:cNvPr>
          <p:cNvSpPr>
            <a:spLocks noGrp="1"/>
          </p:cNvSpPr>
          <p:nvPr>
            <p:ph type="sldNum" sz="quarter" idx="4"/>
          </p:nvPr>
        </p:nvSpPr>
        <p:spPr>
          <a:xfrm>
            <a:off x="9791700" y="6356350"/>
            <a:ext cx="1562100" cy="365125"/>
          </a:xfrm>
        </p:spPr>
        <p:txBody>
          <a:bodyPr/>
          <a:lstStyle/>
          <a:p>
            <a:fld id="{EA87306C-81BA-4795-A5CA-9392456A8C1E}" type="slidenum">
              <a:rPr lang="en-US" smtClean="0"/>
              <a:pPr/>
              <a:t>4</a:t>
            </a:fld>
            <a:endParaRPr lang="en-US" dirty="0"/>
          </a:p>
        </p:txBody>
      </p:sp>
      <p:sp>
        <p:nvSpPr>
          <p:cNvPr id="8" name="TextBox 7">
            <a:extLst>
              <a:ext uri="{FF2B5EF4-FFF2-40B4-BE49-F238E27FC236}">
                <a16:creationId xmlns:a16="http://schemas.microsoft.com/office/drawing/2014/main" id="{BDD8DCC7-4178-4F2A-3B87-D45160D99AC0}"/>
              </a:ext>
            </a:extLst>
          </p:cNvPr>
          <p:cNvSpPr txBox="1"/>
          <p:nvPr/>
        </p:nvSpPr>
        <p:spPr>
          <a:xfrm>
            <a:off x="277178" y="450830"/>
            <a:ext cx="6109334" cy="5893921"/>
          </a:xfrm>
          <a:prstGeom prst="rect">
            <a:avLst/>
          </a:prstGeom>
          <a:noFill/>
        </p:spPr>
        <p:txBody>
          <a:bodyPr wrap="square">
            <a:spAutoFit/>
          </a:bodyPr>
          <a:lstStyle/>
          <a:p>
            <a:pPr algn="just">
              <a:spcAft>
                <a:spcPts val="600"/>
              </a:spcAft>
            </a:pPr>
            <a:r>
              <a:rPr lang="en-US" sz="3200" b="1" dirty="0">
                <a:effectLst>
                  <a:outerShdw blurRad="38100" dist="38100" dir="2700000" algn="tl">
                    <a:srgbClr val="000000">
                      <a:alpha val="43137"/>
                    </a:srgbClr>
                  </a:outerShdw>
                </a:effectLst>
                <a:latin typeface="Aptos" panose="020B0004020202020204" pitchFamily="34" charset="0"/>
                <a:ea typeface="+mn-ea"/>
                <a:cs typeface="+mn-cs"/>
              </a:rPr>
              <a:t>About Us</a:t>
            </a:r>
          </a:p>
          <a:p>
            <a:pPr algn="just">
              <a:spcAft>
                <a:spcPts val="600"/>
              </a:spcAft>
            </a:pPr>
            <a:r>
              <a:rPr lang="en-US" sz="2200" dirty="0">
                <a:latin typeface="Aptos" panose="020B0004020202020204" pitchFamily="34" charset="0"/>
                <a:ea typeface="+mn-ea"/>
                <a:cs typeface="+mn-cs"/>
              </a:rPr>
              <a:t> </a:t>
            </a:r>
            <a:r>
              <a:rPr lang="en-US" sz="2200" dirty="0">
                <a:latin typeface="Aptos" panose="020B0004020202020204" pitchFamily="34" charset="0"/>
              </a:rPr>
              <a:t>ALDWYCH STRATEGY CONSULTANCY is a Dubai based international  business advisory firm specializing in strategy development, global  market entry, and organizational transformation. Positioned at the heart  of the Middle East’s business capital, we serve as a trusted partner for  corporations, governments, and investors seeking to navigate complex global markets and drive sustainable growth.</a:t>
            </a:r>
          </a:p>
          <a:p>
            <a:pPr algn="just">
              <a:spcAft>
                <a:spcPts val="600"/>
              </a:spcAft>
            </a:pPr>
            <a:endParaRPr lang="en-US" sz="2200" dirty="0">
              <a:latin typeface="Aptos" panose="020B0004020202020204" pitchFamily="34" charset="0"/>
            </a:endParaRPr>
          </a:p>
          <a:p>
            <a:pPr algn="just">
              <a:spcAft>
                <a:spcPts val="600"/>
              </a:spcAft>
            </a:pPr>
            <a:r>
              <a:rPr lang="en-US" sz="2200" dirty="0">
                <a:latin typeface="Aptos" panose="020B0004020202020204" pitchFamily="34" charset="0"/>
              </a:rPr>
              <a:t> With deep industry expertise, international networks, and a focus on actionable solutions, we provide clients with the clarity, foresight, and strategies needed to thrive in today’s fast-changing business landscape.</a:t>
            </a:r>
          </a:p>
        </p:txBody>
      </p:sp>
    </p:spTree>
    <p:extLst>
      <p:ext uri="{BB962C8B-B14F-4D97-AF65-F5344CB8AC3E}">
        <p14:creationId xmlns:p14="http://schemas.microsoft.com/office/powerpoint/2010/main" val="7882262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32A8FE-B9EC-74F4-38F5-763467A9FF99}"/>
            </a:ext>
          </a:extLst>
        </p:cNvPr>
        <p:cNvGrpSpPr/>
        <p:nvPr/>
      </p:nvGrpSpPr>
      <p:grpSpPr>
        <a:xfrm>
          <a:off x="0" y="0"/>
          <a:ext cx="0" cy="0"/>
          <a:chOff x="0" y="0"/>
          <a:chExt cx="0" cy="0"/>
        </a:xfrm>
      </p:grpSpPr>
      <p:pic>
        <p:nvPicPr>
          <p:cNvPr id="11" name="Picture Placeholder 10" descr="A green rolling hills with a sunset">
            <a:extLst>
              <a:ext uri="{FF2B5EF4-FFF2-40B4-BE49-F238E27FC236}">
                <a16:creationId xmlns:a16="http://schemas.microsoft.com/office/drawing/2014/main" id="{13F54F0E-81A6-0908-4912-8B11358D1078}"/>
              </a:ext>
            </a:extLst>
          </p:cNvPr>
          <p:cNvPicPr>
            <a:picLocks noGrp="1" noChangeAspect="1"/>
          </p:cNvPicPr>
          <p:nvPr>
            <p:ph type="pic" sz="quarter" idx="10"/>
          </p:nvPr>
        </p:nvPicPr>
        <p:blipFill>
          <a:blip r:embed="rId2"/>
          <a:srcRect/>
          <a:stretch/>
        </p:blipFill>
        <p:spPr>
          <a:xfrm>
            <a:off x="0" y="0"/>
            <a:ext cx="6772276" cy="6858000"/>
          </a:xfrm>
        </p:spPr>
      </p:pic>
      <p:sp>
        <p:nvSpPr>
          <p:cNvPr id="19" name="Text Placeholder 18">
            <a:extLst>
              <a:ext uri="{FF2B5EF4-FFF2-40B4-BE49-F238E27FC236}">
                <a16:creationId xmlns:a16="http://schemas.microsoft.com/office/drawing/2014/main" id="{576B04C2-BD06-BA60-BF30-5439A65A272C}"/>
              </a:ext>
            </a:extLst>
          </p:cNvPr>
          <p:cNvSpPr>
            <a:spLocks noGrp="1"/>
          </p:cNvSpPr>
          <p:nvPr>
            <p:ph type="body" sz="quarter" idx="12"/>
          </p:nvPr>
        </p:nvSpPr>
        <p:spPr/>
        <p:txBody>
          <a:bodyPr/>
          <a:lstStyle/>
          <a:p>
            <a:endParaRPr lang="en-US" dirty="0">
              <a:latin typeface="Aptos Display" panose="020B0004020202020204" pitchFamily="34" charset="0"/>
            </a:endParaRPr>
          </a:p>
        </p:txBody>
      </p:sp>
      <p:sp>
        <p:nvSpPr>
          <p:cNvPr id="4" name="Text Placeholder 3">
            <a:extLst>
              <a:ext uri="{FF2B5EF4-FFF2-40B4-BE49-F238E27FC236}">
                <a16:creationId xmlns:a16="http://schemas.microsoft.com/office/drawing/2014/main" id="{E7557081-8710-1316-ED28-71EC0028FCB6}"/>
              </a:ext>
            </a:extLst>
          </p:cNvPr>
          <p:cNvSpPr>
            <a:spLocks noGrp="1"/>
          </p:cNvSpPr>
          <p:nvPr>
            <p:ph type="body" sz="quarter" idx="11"/>
          </p:nvPr>
        </p:nvSpPr>
        <p:spPr>
          <a:xfrm>
            <a:off x="6995160" y="731520"/>
            <a:ext cx="5097780" cy="5497830"/>
          </a:xfrm>
        </p:spPr>
        <p:txBody>
          <a:bodyPr/>
          <a:lstStyle/>
          <a:p>
            <a:r>
              <a:rPr lang="en-US" sz="3200" b="1" dirty="0">
                <a:effectLst>
                  <a:outerShdw blurRad="38100" dist="38100" dir="2700000" algn="tl">
                    <a:srgbClr val="000000">
                      <a:alpha val="43137"/>
                    </a:srgbClr>
                  </a:outerShdw>
                </a:effectLst>
                <a:latin typeface="Aptos" panose="020B0004020202020204" pitchFamily="34" charset="0"/>
              </a:rPr>
              <a:t>Our Mission</a:t>
            </a:r>
          </a:p>
          <a:p>
            <a:r>
              <a:rPr lang="en-US" sz="2200" dirty="0">
                <a:latin typeface="Aptos" panose="020B0004020202020204" pitchFamily="34" charset="0"/>
              </a:rPr>
              <a:t> </a:t>
            </a:r>
            <a:r>
              <a:rPr lang="en-US" sz="2000" dirty="0">
                <a:latin typeface="Aptos" panose="020B0004020202020204" pitchFamily="34" charset="0"/>
              </a:rPr>
              <a:t>To empower organizations worldwide with forward-looking strategies that unlock growth, foster innovation, and build resilience in an interconnected global economy.</a:t>
            </a:r>
          </a:p>
          <a:p>
            <a:r>
              <a:rPr lang="en-US" sz="3200" b="1" dirty="0">
                <a:effectLst>
                  <a:outerShdw blurRad="38100" dist="38100" dir="2700000" algn="tl">
                    <a:srgbClr val="000000">
                      <a:alpha val="43137"/>
                    </a:srgbClr>
                  </a:outerShdw>
                </a:effectLst>
                <a:latin typeface="Aptos" panose="020B0004020202020204" pitchFamily="34" charset="0"/>
              </a:rPr>
              <a:t>Our Vision</a:t>
            </a:r>
          </a:p>
          <a:p>
            <a:r>
              <a:rPr lang="en-US" sz="2200" dirty="0">
                <a:latin typeface="Aptos" panose="020B0004020202020204" pitchFamily="34" charset="0"/>
              </a:rPr>
              <a:t> To become the leading international strategy consultancy from Dubai, recognized for enabling organizations to transcend borders and achieve competitive excellence.</a:t>
            </a:r>
          </a:p>
        </p:txBody>
      </p:sp>
      <p:sp>
        <p:nvSpPr>
          <p:cNvPr id="20" name="Slide Number Placeholder 19">
            <a:extLst>
              <a:ext uri="{FF2B5EF4-FFF2-40B4-BE49-F238E27FC236}">
                <a16:creationId xmlns:a16="http://schemas.microsoft.com/office/drawing/2014/main" id="{E22AB44B-6024-FDB9-EEC4-F2AAD38F3871}"/>
              </a:ext>
            </a:extLst>
          </p:cNvPr>
          <p:cNvSpPr>
            <a:spLocks noGrp="1"/>
          </p:cNvSpPr>
          <p:nvPr>
            <p:ph type="sldNum" sz="quarter" idx="4"/>
          </p:nvPr>
        </p:nvSpPr>
        <p:spPr/>
        <p:txBody>
          <a:bodyPr/>
          <a:lstStyle/>
          <a:p>
            <a:fld id="{EA87306C-81BA-4795-A5CA-9392456A8C1E}" type="slidenum">
              <a:rPr lang="en-US" smtClean="0">
                <a:latin typeface="Aptos Display" panose="020B0004020202020204" pitchFamily="34" charset="0"/>
              </a:rPr>
              <a:pPr/>
              <a:t>5</a:t>
            </a:fld>
            <a:endParaRPr lang="en-US" dirty="0">
              <a:latin typeface="Aptos Display" panose="020B0004020202020204" pitchFamily="34" charset="0"/>
            </a:endParaRPr>
          </a:p>
        </p:txBody>
      </p:sp>
    </p:spTree>
    <p:extLst>
      <p:ext uri="{BB962C8B-B14F-4D97-AF65-F5344CB8AC3E}">
        <p14:creationId xmlns:p14="http://schemas.microsoft.com/office/powerpoint/2010/main" val="6905355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Text Placeholder 17">
            <a:extLst>
              <a:ext uri="{FF2B5EF4-FFF2-40B4-BE49-F238E27FC236}">
                <a16:creationId xmlns:a16="http://schemas.microsoft.com/office/drawing/2014/main" id="{62192F0C-65C9-4E6D-9314-81FB7E4DB469}"/>
              </a:ext>
            </a:extLst>
          </p:cNvPr>
          <p:cNvSpPr>
            <a:spLocks noGrp="1"/>
          </p:cNvSpPr>
          <p:nvPr>
            <p:ph sz="quarter" idx="10"/>
          </p:nvPr>
        </p:nvSpPr>
        <p:spPr>
          <a:xfrm>
            <a:off x="4880610" y="468630"/>
            <a:ext cx="7109460" cy="5989319"/>
          </a:xfrm>
        </p:spPr>
        <p:txBody>
          <a:bodyPr anchor="ctr"/>
          <a:lstStyle/>
          <a:p>
            <a:pPr marL="0" indent="0">
              <a:buNone/>
            </a:pPr>
            <a:r>
              <a:rPr lang="en-GB" sz="3200" b="1" dirty="0">
                <a:effectLst>
                  <a:outerShdw blurRad="38100" dist="38100" dir="2700000" algn="tl">
                    <a:srgbClr val="000000">
                      <a:alpha val="43137"/>
                    </a:srgbClr>
                  </a:outerShdw>
                </a:effectLst>
                <a:latin typeface="Aptos" panose="020B0004020202020204" pitchFamily="34" charset="0"/>
                <a:ea typeface="ADLaM Display" panose="02010000000000000000" pitchFamily="2" charset="0"/>
                <a:cs typeface="ADLaM Display" panose="02010000000000000000" pitchFamily="2" charset="0"/>
              </a:rPr>
              <a:t>Our Core  Belief’s</a:t>
            </a:r>
          </a:p>
          <a:p>
            <a:pPr marL="457200" indent="-457200"/>
            <a:r>
              <a:rPr lang="en-GB" sz="2200" i="1" u="sng" dirty="0">
                <a:latin typeface="Aptos" panose="020B0004020202020204" pitchFamily="34" charset="0"/>
                <a:ea typeface="ADLaM Display" panose="02010000000000000000" pitchFamily="2" charset="0"/>
                <a:cs typeface="ADLaM Display" panose="02010000000000000000" pitchFamily="2" charset="0"/>
              </a:rPr>
              <a:t>Integrity :</a:t>
            </a:r>
            <a:r>
              <a:rPr lang="en-GB" sz="2200" dirty="0">
                <a:latin typeface="Aptos" panose="020B0004020202020204" pitchFamily="34" charset="0"/>
                <a:ea typeface="ADLaM Display" panose="02010000000000000000" pitchFamily="2" charset="0"/>
                <a:cs typeface="ADLaM Display" panose="02010000000000000000" pitchFamily="2" charset="0"/>
              </a:rPr>
              <a:t> Acting with transparency and accountability in every engagement.</a:t>
            </a:r>
          </a:p>
          <a:p>
            <a:pPr marL="457200" indent="-457200"/>
            <a:r>
              <a:rPr lang="en-GB" sz="2200" i="1" u="sng" dirty="0">
                <a:latin typeface="Aptos" panose="020B0004020202020204" pitchFamily="34" charset="0"/>
                <a:ea typeface="ADLaM Display" panose="02010000000000000000" pitchFamily="2" charset="0"/>
                <a:cs typeface="ADLaM Display" panose="02010000000000000000" pitchFamily="2" charset="0"/>
              </a:rPr>
              <a:t>Strategic Insight :</a:t>
            </a:r>
            <a:r>
              <a:rPr lang="en-GB" sz="2200" dirty="0">
                <a:latin typeface="Aptos" panose="020B0004020202020204" pitchFamily="34" charset="0"/>
                <a:ea typeface="ADLaM Display" panose="02010000000000000000" pitchFamily="2" charset="0"/>
                <a:cs typeface="ADLaM Display" panose="02010000000000000000" pitchFamily="2" charset="0"/>
              </a:rPr>
              <a:t> Delivering data-driven, actionable solutions that create measurable impact.</a:t>
            </a:r>
          </a:p>
          <a:p>
            <a:pPr marL="457200" indent="-457200"/>
            <a:r>
              <a:rPr lang="en-GB" sz="2200" i="1" u="sng" dirty="0">
                <a:latin typeface="Aptos" panose="020B0004020202020204" pitchFamily="34" charset="0"/>
                <a:ea typeface="ADLaM Display" panose="02010000000000000000" pitchFamily="2" charset="0"/>
                <a:cs typeface="ADLaM Display" panose="02010000000000000000" pitchFamily="2" charset="0"/>
              </a:rPr>
              <a:t>Innovation :</a:t>
            </a:r>
            <a:r>
              <a:rPr lang="en-GB" sz="2200" dirty="0">
                <a:latin typeface="Aptos" panose="020B0004020202020204" pitchFamily="34" charset="0"/>
                <a:ea typeface="ADLaM Display" panose="02010000000000000000" pitchFamily="2" charset="0"/>
                <a:cs typeface="ADLaM Display" panose="02010000000000000000" pitchFamily="2" charset="0"/>
              </a:rPr>
              <a:t> Shaping future-ready strategies through creative and adaptive thinking.</a:t>
            </a:r>
          </a:p>
          <a:p>
            <a:pPr marL="457200" indent="-457200"/>
            <a:r>
              <a:rPr lang="en-GB" sz="2200" i="1" u="sng" dirty="0">
                <a:latin typeface="Aptos" panose="020B0004020202020204" pitchFamily="34" charset="0"/>
                <a:ea typeface="ADLaM Display" panose="02010000000000000000" pitchFamily="2" charset="0"/>
                <a:cs typeface="ADLaM Display" panose="02010000000000000000" pitchFamily="2" charset="0"/>
              </a:rPr>
              <a:t>Client Partnership : </a:t>
            </a:r>
            <a:r>
              <a:rPr lang="en-GB" sz="2200" dirty="0">
                <a:latin typeface="Aptos" panose="020B0004020202020204" pitchFamily="34" charset="0"/>
                <a:ea typeface="ADLaM Display" panose="02010000000000000000" pitchFamily="2" charset="0"/>
                <a:cs typeface="ADLaM Display" panose="02010000000000000000" pitchFamily="2" charset="0"/>
              </a:rPr>
              <a:t>Building long-term relationships grounded in trust  and collaboration.</a:t>
            </a:r>
          </a:p>
          <a:p>
            <a:pPr marL="457200" indent="-457200"/>
            <a:r>
              <a:rPr lang="en-GB" sz="2200" i="1" u="sng" dirty="0">
                <a:latin typeface="Aptos" panose="020B0004020202020204" pitchFamily="34" charset="0"/>
                <a:ea typeface="ADLaM Display" panose="02010000000000000000" pitchFamily="2" charset="0"/>
                <a:cs typeface="ADLaM Display" panose="02010000000000000000" pitchFamily="2" charset="0"/>
              </a:rPr>
              <a:t>Excellence :</a:t>
            </a:r>
            <a:r>
              <a:rPr lang="en-GB" sz="2200" dirty="0">
                <a:latin typeface="Aptos" panose="020B0004020202020204" pitchFamily="34" charset="0"/>
                <a:ea typeface="ADLaM Display" panose="02010000000000000000" pitchFamily="2" charset="0"/>
                <a:cs typeface="ADLaM Display" panose="02010000000000000000" pitchFamily="2" charset="0"/>
              </a:rPr>
              <a:t> Consistently setting high standards for delivery and execution.</a:t>
            </a:r>
          </a:p>
        </p:txBody>
      </p:sp>
      <p:sp>
        <p:nvSpPr>
          <p:cNvPr id="2" name="Slide Number Placeholder 1">
            <a:extLst>
              <a:ext uri="{FF2B5EF4-FFF2-40B4-BE49-F238E27FC236}">
                <a16:creationId xmlns:a16="http://schemas.microsoft.com/office/drawing/2014/main" id="{00490171-2859-5322-0F76-C05597544FBD}"/>
              </a:ext>
            </a:extLst>
          </p:cNvPr>
          <p:cNvSpPr>
            <a:spLocks noGrp="1"/>
          </p:cNvSpPr>
          <p:nvPr>
            <p:ph type="sldNum" sz="quarter" idx="4"/>
          </p:nvPr>
        </p:nvSpPr>
        <p:spPr/>
        <p:txBody>
          <a:bodyPr/>
          <a:lstStyle/>
          <a:p>
            <a:fld id="{EA87306C-81BA-4795-A5CA-9392456A8C1E}" type="slidenum">
              <a:rPr lang="en-US" smtClean="0"/>
              <a:pPr/>
              <a:t>6</a:t>
            </a:fld>
            <a:endParaRPr lang="en-US" dirty="0"/>
          </a:p>
        </p:txBody>
      </p:sp>
      <p:sp>
        <p:nvSpPr>
          <p:cNvPr id="4" name="Title 3">
            <a:extLst>
              <a:ext uri="{FF2B5EF4-FFF2-40B4-BE49-F238E27FC236}">
                <a16:creationId xmlns:a16="http://schemas.microsoft.com/office/drawing/2014/main" id="{959A55E8-9FC4-16BD-CA73-8ABBEFE9CB25}"/>
              </a:ext>
            </a:extLst>
          </p:cNvPr>
          <p:cNvSpPr>
            <a:spLocks noGrp="1"/>
          </p:cNvSpPr>
          <p:nvPr>
            <p:ph type="title"/>
          </p:nvPr>
        </p:nvSpPr>
        <p:spPr>
          <a:xfrm>
            <a:off x="670094" y="404179"/>
            <a:ext cx="3401992" cy="1321117"/>
          </a:xfrm>
        </p:spPr>
        <p:txBody>
          <a:bodyPr/>
          <a:lstStyle/>
          <a:p>
            <a:r>
              <a:rPr lang="en-GB" sz="3600" b="1" spc="20" dirty="0">
                <a:effectLst>
                  <a:outerShdw blurRad="38100" dist="38100" dir="2700000" algn="tl">
                    <a:srgbClr val="000000">
                      <a:alpha val="43137"/>
                    </a:srgbClr>
                  </a:outerShdw>
                </a:effectLst>
                <a:latin typeface="Aptos Display" panose="020B0004020202020204" pitchFamily="34" charset="0"/>
              </a:rPr>
              <a:t>Our Values</a:t>
            </a:r>
            <a:endParaRPr lang="en-GB" sz="3600" dirty="0">
              <a:effectLst>
                <a:outerShdw blurRad="38100" dist="38100" dir="2700000" algn="tl">
                  <a:srgbClr val="000000">
                    <a:alpha val="43137"/>
                  </a:srgbClr>
                </a:outerShdw>
              </a:effectLst>
            </a:endParaRPr>
          </a:p>
        </p:txBody>
      </p:sp>
      <p:pic>
        <p:nvPicPr>
          <p:cNvPr id="5" name="Picture Placeholder 7" descr="Digital Data">
            <a:extLst>
              <a:ext uri="{FF2B5EF4-FFF2-40B4-BE49-F238E27FC236}">
                <a16:creationId xmlns:a16="http://schemas.microsoft.com/office/drawing/2014/main" id="{F3C3A877-E0D8-3D64-4B7E-75ED999FEE10}"/>
              </a:ext>
            </a:extLst>
          </p:cNvPr>
          <p:cNvPicPr>
            <a:picLocks noChangeAspect="1"/>
          </p:cNvPicPr>
          <p:nvPr/>
        </p:nvPicPr>
        <p:blipFill rotWithShape="1">
          <a:blip r:embed="rId2" cstate="screen">
            <a:extLst>
              <a:ext uri="{28A0092B-C50C-407E-A947-70E740481C1C}">
                <a14:useLocalDpi xmlns:a14="http://schemas.microsoft.com/office/drawing/2010/main" val="0"/>
              </a:ext>
            </a:extLst>
          </a:blip>
          <a:srcRect/>
          <a:stretch/>
        </p:blipFill>
        <p:spPr>
          <a:xfrm>
            <a:off x="463550" y="2426334"/>
            <a:ext cx="3815080" cy="3815080"/>
          </a:xfrm>
          <a:custGeom>
            <a:avLst/>
            <a:gdLst>
              <a:gd name="connsiteX0" fmla="*/ 1724279 w 3448558"/>
              <a:gd name="connsiteY0" fmla="*/ 0 h 3448558"/>
              <a:gd name="connsiteX1" fmla="*/ 3448558 w 3448558"/>
              <a:gd name="connsiteY1" fmla="*/ 1724279 h 3448558"/>
              <a:gd name="connsiteX2" fmla="*/ 1724279 w 3448558"/>
              <a:gd name="connsiteY2" fmla="*/ 3448558 h 3448558"/>
              <a:gd name="connsiteX3" fmla="*/ 0 w 3448558"/>
              <a:gd name="connsiteY3" fmla="*/ 1724279 h 3448558"/>
              <a:gd name="connsiteX4" fmla="*/ 1724279 w 3448558"/>
              <a:gd name="connsiteY4" fmla="*/ 0 h 34485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8558" h="3448558">
                <a:moveTo>
                  <a:pt x="1724279" y="0"/>
                </a:moveTo>
                <a:cubicBezTo>
                  <a:pt x="2676572" y="0"/>
                  <a:pt x="3448558" y="771986"/>
                  <a:pt x="3448558" y="1724279"/>
                </a:cubicBezTo>
                <a:cubicBezTo>
                  <a:pt x="3448558" y="2676572"/>
                  <a:pt x="2676572" y="3448558"/>
                  <a:pt x="1724279" y="3448558"/>
                </a:cubicBezTo>
                <a:cubicBezTo>
                  <a:pt x="771986" y="3448558"/>
                  <a:pt x="0" y="2676572"/>
                  <a:pt x="0" y="1724279"/>
                </a:cubicBezTo>
                <a:cubicBezTo>
                  <a:pt x="0" y="771986"/>
                  <a:pt x="771986" y="0"/>
                  <a:pt x="1724279" y="0"/>
                </a:cubicBezTo>
                <a:close/>
              </a:path>
            </a:pathLst>
          </a:custGeom>
        </p:spPr>
      </p:pic>
    </p:spTree>
    <p:extLst>
      <p:ext uri="{BB962C8B-B14F-4D97-AF65-F5344CB8AC3E}">
        <p14:creationId xmlns:p14="http://schemas.microsoft.com/office/powerpoint/2010/main" val="6546527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26" descr="Arial view of an avenue of tree and pastures on either side">
            <a:extLst>
              <a:ext uri="{FF2B5EF4-FFF2-40B4-BE49-F238E27FC236}">
                <a16:creationId xmlns:a16="http://schemas.microsoft.com/office/drawing/2014/main" id="{839F036C-A908-D88B-93D2-2FC59D5D12AB}"/>
              </a:ext>
            </a:extLst>
          </p:cNvPr>
          <p:cNvPicPr>
            <a:picLocks noGrp="1" noChangeAspect="1"/>
          </p:cNvPicPr>
          <p:nvPr>
            <p:ph type="pic" sz="quarter" idx="10"/>
          </p:nvPr>
        </p:nvPicPr>
        <p:blipFill rotWithShape="1">
          <a:blip r:embed="rId2">
            <a:extLst>
              <a:ext uri="{28A0092B-C50C-407E-A947-70E740481C1C}">
                <a14:useLocalDpi xmlns:a14="http://schemas.microsoft.com/office/drawing/2010/main" val="0"/>
              </a:ext>
            </a:extLst>
          </a:blip>
          <a:srcRect/>
          <a:stretch/>
        </p:blipFill>
        <p:spPr>
          <a:xfrm>
            <a:off x="-1" y="0"/>
            <a:ext cx="4495801" cy="6858000"/>
          </a:xfrm>
        </p:spPr>
      </p:pic>
      <p:sp>
        <p:nvSpPr>
          <p:cNvPr id="4" name="Content Placeholder 3">
            <a:extLst>
              <a:ext uri="{FF2B5EF4-FFF2-40B4-BE49-F238E27FC236}">
                <a16:creationId xmlns:a16="http://schemas.microsoft.com/office/drawing/2014/main" id="{1399A34E-6529-A0C2-1EEE-44E5D83178AC}"/>
              </a:ext>
            </a:extLst>
          </p:cNvPr>
          <p:cNvSpPr>
            <a:spLocks noGrp="1"/>
          </p:cNvSpPr>
          <p:nvPr>
            <p:ph sz="quarter" idx="11"/>
          </p:nvPr>
        </p:nvSpPr>
        <p:spPr>
          <a:xfrm>
            <a:off x="4720590" y="408657"/>
            <a:ext cx="7307580" cy="6312817"/>
          </a:xfrm>
        </p:spPr>
        <p:txBody>
          <a:bodyPr/>
          <a:lstStyle/>
          <a:p>
            <a:pPr marL="457200" indent="-457200">
              <a:buFont typeface="Arial" panose="020B0604020202020204" pitchFamily="34" charset="0"/>
              <a:buChar char="•"/>
            </a:pPr>
            <a:r>
              <a:rPr lang="en-GB" sz="1700" dirty="0">
                <a:effectLst>
                  <a:outerShdw blurRad="38100" dist="38100" dir="2700000" algn="tl">
                    <a:srgbClr val="000000">
                      <a:alpha val="43137"/>
                    </a:srgbClr>
                  </a:outerShdw>
                </a:effectLst>
                <a:latin typeface="Aptos" panose="020B0004020202020204" pitchFamily="34" charset="0"/>
              </a:rPr>
              <a:t>International Market Entry &amp; Expansion : Market analysis, competitive benchmarking, regulatory assessments, and localization strategies.</a:t>
            </a:r>
          </a:p>
          <a:p>
            <a:pPr marL="457200" indent="-457200">
              <a:buFont typeface="Arial" panose="020B0604020202020204" pitchFamily="34" charset="0"/>
              <a:buChar char="•"/>
            </a:pPr>
            <a:r>
              <a:rPr lang="en-GB" sz="1700" dirty="0">
                <a:effectLst>
                  <a:outerShdw blurRad="38100" dist="38100" dir="2700000" algn="tl">
                    <a:srgbClr val="000000">
                      <a:alpha val="43137"/>
                    </a:srgbClr>
                  </a:outerShdw>
                </a:effectLst>
                <a:latin typeface="Aptos" panose="020B0004020202020204" pitchFamily="34" charset="0"/>
              </a:rPr>
              <a:t>Corporate &amp; Business Strategy : Long-term strategic planning, performance optimization, portfolio  alignment, and competitive  positioning.</a:t>
            </a:r>
          </a:p>
          <a:p>
            <a:pPr marL="457200" indent="-457200">
              <a:buFont typeface="Arial" panose="020B0604020202020204" pitchFamily="34" charset="0"/>
              <a:buChar char="•"/>
            </a:pPr>
            <a:r>
              <a:rPr lang="en-GB" sz="1700" dirty="0">
                <a:effectLst>
                  <a:outerShdw blurRad="38100" dist="38100" dir="2700000" algn="tl">
                    <a:srgbClr val="000000">
                      <a:alpha val="43137"/>
                    </a:srgbClr>
                  </a:outerShdw>
                </a:effectLst>
                <a:latin typeface="Aptos" panose="020B0004020202020204" pitchFamily="34" charset="0"/>
              </a:rPr>
              <a:t>Investment &amp; M&amp;A Advisory : Target identification, due diligence, post-merger integration, and investment  readiness support.</a:t>
            </a:r>
          </a:p>
          <a:p>
            <a:pPr marL="457200" indent="-457200">
              <a:buFont typeface="Arial" panose="020B0604020202020204" pitchFamily="34" charset="0"/>
              <a:buChar char="•"/>
            </a:pPr>
            <a:r>
              <a:rPr lang="en-GB" sz="1700" dirty="0">
                <a:effectLst>
                  <a:outerShdw blurRad="38100" dist="38100" dir="2700000" algn="tl">
                    <a:srgbClr val="000000">
                      <a:alpha val="43137"/>
                    </a:srgbClr>
                  </a:outerShdw>
                </a:effectLst>
                <a:latin typeface="Aptos" panose="020B0004020202020204" pitchFamily="34" charset="0"/>
              </a:rPr>
              <a:t>Digital &amp; Innovation Strategy : Future-proof digital transformation roadmaps, innovation frameworks, and data-driven decision, making structures.</a:t>
            </a:r>
          </a:p>
          <a:p>
            <a:pPr marL="457200" indent="-457200">
              <a:buFont typeface="Arial" panose="020B0604020202020204" pitchFamily="34" charset="0"/>
              <a:buChar char="•"/>
            </a:pPr>
            <a:r>
              <a:rPr lang="en-GB" sz="1700" dirty="0">
                <a:effectLst>
                  <a:outerShdw blurRad="38100" dist="38100" dir="2700000" algn="tl">
                    <a:srgbClr val="000000">
                      <a:alpha val="43137"/>
                    </a:srgbClr>
                  </a:outerShdw>
                </a:effectLst>
                <a:latin typeface="Aptos" panose="020B0004020202020204" pitchFamily="34" charset="0"/>
              </a:rPr>
              <a:t>Government &amp; Public Sector Advisory : Economic diversification strategies, regulatory design, public-private partnerships, and policy  advisory.</a:t>
            </a:r>
          </a:p>
          <a:p>
            <a:pPr marL="457200" indent="-457200">
              <a:buFont typeface="Arial" panose="020B0604020202020204" pitchFamily="34" charset="0"/>
              <a:buChar char="•"/>
            </a:pPr>
            <a:r>
              <a:rPr lang="en-GB" sz="1700" dirty="0">
                <a:effectLst>
                  <a:outerShdw blurRad="38100" dist="38100" dir="2700000" algn="tl">
                    <a:srgbClr val="000000">
                      <a:alpha val="43137"/>
                    </a:srgbClr>
                  </a:outerShdw>
                </a:effectLst>
                <a:latin typeface="Aptos" panose="020B0004020202020204" pitchFamily="34" charset="0"/>
              </a:rPr>
              <a:t>Leadership &amp; Change Enablement : Change management strategies,  executive development, and organizational  culture transformation.</a:t>
            </a:r>
          </a:p>
        </p:txBody>
      </p:sp>
      <p:sp>
        <p:nvSpPr>
          <p:cNvPr id="6" name="Slide Number Placeholder 5">
            <a:extLst>
              <a:ext uri="{FF2B5EF4-FFF2-40B4-BE49-F238E27FC236}">
                <a16:creationId xmlns:a16="http://schemas.microsoft.com/office/drawing/2014/main" id="{6B645A76-E100-EFC9-2708-1B148174751D}"/>
              </a:ext>
            </a:extLst>
          </p:cNvPr>
          <p:cNvSpPr>
            <a:spLocks noGrp="1"/>
          </p:cNvSpPr>
          <p:nvPr>
            <p:ph type="sldNum" sz="quarter" idx="4"/>
          </p:nvPr>
        </p:nvSpPr>
        <p:spPr>
          <a:xfrm>
            <a:off x="8610600" y="6356350"/>
            <a:ext cx="2743200" cy="365125"/>
          </a:xfrm>
        </p:spPr>
        <p:txBody>
          <a:bodyPr/>
          <a:lstStyle/>
          <a:p>
            <a:fld id="{EA87306C-81BA-4795-A5CA-9392456A8C1E}" type="slidenum">
              <a:rPr lang="en-US" smtClean="0"/>
              <a:pPr/>
              <a:t>7</a:t>
            </a:fld>
            <a:endParaRPr lang="en-US" dirty="0"/>
          </a:p>
        </p:txBody>
      </p:sp>
      <p:sp>
        <p:nvSpPr>
          <p:cNvPr id="11" name="Title 3">
            <a:extLst>
              <a:ext uri="{FF2B5EF4-FFF2-40B4-BE49-F238E27FC236}">
                <a16:creationId xmlns:a16="http://schemas.microsoft.com/office/drawing/2014/main" id="{3227C3C2-989E-71F1-1EA1-999D4495539A}"/>
              </a:ext>
            </a:extLst>
          </p:cNvPr>
          <p:cNvSpPr>
            <a:spLocks noGrp="1"/>
          </p:cNvSpPr>
          <p:nvPr>
            <p:ph type="title"/>
          </p:nvPr>
        </p:nvSpPr>
        <p:spPr>
          <a:xfrm>
            <a:off x="647234" y="2894171"/>
            <a:ext cx="3401992" cy="1321117"/>
          </a:xfrm>
          <a:ln>
            <a:solidFill>
              <a:schemeClr val="bg1"/>
            </a:solidFill>
          </a:ln>
        </p:spPr>
        <p:txBody>
          <a:bodyPr/>
          <a:lstStyle/>
          <a:p>
            <a:r>
              <a:rPr lang="en-GB" sz="4000" b="1" spc="20" dirty="0">
                <a:solidFill>
                  <a:schemeClr val="bg1"/>
                </a:solidFill>
                <a:effectLst>
                  <a:outerShdw blurRad="38100" dist="38100" dir="2700000" algn="tl">
                    <a:srgbClr val="000000">
                      <a:alpha val="43137"/>
                    </a:srgbClr>
                  </a:outerShdw>
                </a:effectLst>
                <a:latin typeface="Aptos Display" panose="020B0004020202020204" pitchFamily="34" charset="0"/>
              </a:rPr>
              <a:t>Our Services</a:t>
            </a:r>
            <a:endParaRPr lang="en-GB" sz="4000"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9819095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Placeholder 20" descr="Close up of green grass">
            <a:extLst>
              <a:ext uri="{FF2B5EF4-FFF2-40B4-BE49-F238E27FC236}">
                <a16:creationId xmlns:a16="http://schemas.microsoft.com/office/drawing/2014/main" id="{C082290F-76CE-97A7-ECB5-83B0FEA27B37}"/>
              </a:ext>
            </a:extLst>
          </p:cNvPr>
          <p:cNvPicPr>
            <a:picLocks noGrp="1" noChangeAspect="1"/>
          </p:cNvPicPr>
          <p:nvPr>
            <p:ph type="pic" sz="quarter" idx="15"/>
          </p:nvPr>
        </p:nvPicPr>
        <p:blipFill rotWithShape="1">
          <a:blip r:embed="rId2" cstate="screen">
            <a:extLst>
              <a:ext uri="{28A0092B-C50C-407E-A947-70E740481C1C}">
                <a14:useLocalDpi xmlns:a14="http://schemas.microsoft.com/office/drawing/2010/main" val="0"/>
              </a:ext>
            </a:extLst>
          </a:blip>
          <a:srcRect/>
          <a:stretch/>
        </p:blipFill>
        <p:spPr>
          <a:xfrm>
            <a:off x="0" y="-9009"/>
            <a:ext cx="5521124" cy="6878584"/>
          </a:xfrm>
        </p:spPr>
      </p:pic>
      <p:sp>
        <p:nvSpPr>
          <p:cNvPr id="2" name="Slide Number Placeholder 1">
            <a:extLst>
              <a:ext uri="{FF2B5EF4-FFF2-40B4-BE49-F238E27FC236}">
                <a16:creationId xmlns:a16="http://schemas.microsoft.com/office/drawing/2014/main" id="{C0D15DC2-8425-2530-3D59-ABE5D5C4AD2E}"/>
              </a:ext>
            </a:extLst>
          </p:cNvPr>
          <p:cNvSpPr>
            <a:spLocks noGrp="1"/>
          </p:cNvSpPr>
          <p:nvPr>
            <p:ph type="sldNum" sz="quarter" idx="4"/>
          </p:nvPr>
        </p:nvSpPr>
        <p:spPr/>
        <p:txBody>
          <a:bodyPr/>
          <a:lstStyle/>
          <a:p>
            <a:fld id="{EA87306C-81BA-4795-A5CA-9392456A8C1E}" type="slidenum">
              <a:rPr lang="en-US" smtClean="0"/>
              <a:pPr/>
              <a:t>8</a:t>
            </a:fld>
            <a:endParaRPr lang="en-US" dirty="0"/>
          </a:p>
        </p:txBody>
      </p:sp>
      <p:sp>
        <p:nvSpPr>
          <p:cNvPr id="8" name="TextBox 7">
            <a:extLst>
              <a:ext uri="{FF2B5EF4-FFF2-40B4-BE49-F238E27FC236}">
                <a16:creationId xmlns:a16="http://schemas.microsoft.com/office/drawing/2014/main" id="{251EEFFA-8DA3-11E4-EBBF-5796AC523EAE}"/>
              </a:ext>
            </a:extLst>
          </p:cNvPr>
          <p:cNvSpPr txBox="1"/>
          <p:nvPr/>
        </p:nvSpPr>
        <p:spPr>
          <a:xfrm>
            <a:off x="5712142" y="839391"/>
            <a:ext cx="6243637" cy="5170646"/>
          </a:xfrm>
          <a:prstGeom prst="rect">
            <a:avLst/>
          </a:prstGeom>
          <a:noFill/>
        </p:spPr>
        <p:txBody>
          <a:bodyPr wrap="square">
            <a:spAutoFit/>
          </a:bodyPr>
          <a:lstStyle/>
          <a:p>
            <a:pPr marL="457200" indent="-457200" algn="l">
              <a:buFont typeface="Wingdings" panose="05000000000000000000" pitchFamily="2" charset="2"/>
              <a:buChar char="Ø"/>
            </a:pPr>
            <a:r>
              <a:rPr lang="en-GB" sz="2200" dirty="0">
                <a:solidFill>
                  <a:schemeClr val="tx1"/>
                </a:solidFill>
                <a:effectLst>
                  <a:outerShdw blurRad="38100" dist="38100" dir="2700000" algn="tl">
                    <a:srgbClr val="000000">
                      <a:alpha val="43137"/>
                    </a:srgbClr>
                  </a:outerShdw>
                </a:effectLst>
                <a:latin typeface="Aptos" panose="020B0004020202020204" pitchFamily="34" charset="0"/>
              </a:rPr>
              <a:t>Financial Services &amp; Private Equity</a:t>
            </a:r>
          </a:p>
          <a:p>
            <a:pPr marL="457200" indent="-457200" algn="l">
              <a:buFont typeface="Wingdings" panose="05000000000000000000" pitchFamily="2" charset="2"/>
              <a:buChar char="Ø"/>
            </a:pPr>
            <a:r>
              <a:rPr lang="en-GB" sz="2200" dirty="0">
                <a:solidFill>
                  <a:schemeClr val="tx1"/>
                </a:solidFill>
                <a:effectLst>
                  <a:outerShdw blurRad="38100" dist="38100" dir="2700000" algn="tl">
                    <a:srgbClr val="000000">
                      <a:alpha val="43137"/>
                    </a:srgbClr>
                  </a:outerShdw>
                </a:effectLst>
                <a:latin typeface="Aptos" panose="020B0004020202020204" pitchFamily="34" charset="0"/>
              </a:rPr>
              <a:t>Infrastructure – Concept Design to Implementation</a:t>
            </a:r>
          </a:p>
          <a:p>
            <a:pPr marL="457200" indent="-457200" algn="l">
              <a:buFont typeface="Wingdings" panose="05000000000000000000" pitchFamily="2" charset="2"/>
              <a:buChar char="Ø"/>
            </a:pPr>
            <a:r>
              <a:rPr lang="en-GB" sz="2200" dirty="0">
                <a:solidFill>
                  <a:schemeClr val="tx1"/>
                </a:solidFill>
                <a:effectLst>
                  <a:outerShdw blurRad="38100" dist="38100" dir="2700000" algn="tl">
                    <a:srgbClr val="000000">
                      <a:alpha val="43137"/>
                    </a:srgbClr>
                  </a:outerShdw>
                </a:effectLst>
                <a:latin typeface="Aptos" panose="020B0004020202020204" pitchFamily="34" charset="0"/>
              </a:rPr>
              <a:t>Energy, Utilities &amp; Sustainability – Turnkey Solution </a:t>
            </a:r>
          </a:p>
          <a:p>
            <a:pPr algn="l"/>
            <a:r>
              <a:rPr lang="en-GB" sz="2200" dirty="0">
                <a:solidFill>
                  <a:schemeClr val="tx1"/>
                </a:solidFill>
                <a:effectLst>
                  <a:outerShdw blurRad="38100" dist="38100" dir="2700000" algn="tl">
                    <a:srgbClr val="000000">
                      <a:alpha val="43137"/>
                    </a:srgbClr>
                  </a:outerShdw>
                </a:effectLst>
                <a:latin typeface="Aptos" panose="020B0004020202020204" pitchFamily="34" charset="0"/>
              </a:rPr>
              <a:t>from design built to execution </a:t>
            </a:r>
          </a:p>
          <a:p>
            <a:pPr marL="457200" indent="-457200" algn="l">
              <a:buFont typeface="Wingdings" panose="05000000000000000000" pitchFamily="2" charset="2"/>
              <a:buChar char="Ø"/>
            </a:pPr>
            <a:r>
              <a:rPr lang="en-GB" sz="2200" dirty="0">
                <a:solidFill>
                  <a:schemeClr val="tx1"/>
                </a:solidFill>
                <a:effectLst>
                  <a:outerShdw blurRad="38100" dist="38100" dir="2700000" algn="tl">
                    <a:srgbClr val="000000">
                      <a:alpha val="43137"/>
                    </a:srgbClr>
                  </a:outerShdw>
                </a:effectLst>
                <a:latin typeface="Aptos" panose="020B0004020202020204" pitchFamily="34" charset="0"/>
              </a:rPr>
              <a:t>Healthcare &amp; Life Sciences</a:t>
            </a:r>
          </a:p>
          <a:p>
            <a:pPr marL="457200" indent="-457200" algn="l">
              <a:buFont typeface="Wingdings" panose="05000000000000000000" pitchFamily="2" charset="2"/>
              <a:buChar char="Ø"/>
            </a:pPr>
            <a:r>
              <a:rPr lang="en-GB" sz="2200" dirty="0">
                <a:solidFill>
                  <a:schemeClr val="tx1"/>
                </a:solidFill>
                <a:effectLst>
                  <a:outerShdw blurRad="38100" dist="38100" dir="2700000" algn="tl">
                    <a:srgbClr val="000000">
                      <a:alpha val="43137"/>
                    </a:srgbClr>
                  </a:outerShdw>
                </a:effectLst>
                <a:latin typeface="Aptos" panose="020B0004020202020204" pitchFamily="34" charset="0"/>
              </a:rPr>
              <a:t>Real Estate &amp; Infrastructure Development</a:t>
            </a:r>
          </a:p>
          <a:p>
            <a:pPr marL="457200" indent="-457200" algn="l">
              <a:buFont typeface="Wingdings" panose="05000000000000000000" pitchFamily="2" charset="2"/>
              <a:buChar char="Ø"/>
            </a:pPr>
            <a:r>
              <a:rPr lang="en-GB" sz="2200" dirty="0">
                <a:solidFill>
                  <a:schemeClr val="tx1"/>
                </a:solidFill>
                <a:effectLst>
                  <a:outerShdw blurRad="38100" dist="38100" dir="2700000" algn="tl">
                    <a:srgbClr val="000000">
                      <a:alpha val="43137"/>
                    </a:srgbClr>
                  </a:outerShdw>
                </a:effectLst>
                <a:latin typeface="Aptos" panose="020B0004020202020204" pitchFamily="34" charset="0"/>
              </a:rPr>
              <a:t>Technology, Media &amp; Telecommunications (TMT)</a:t>
            </a:r>
          </a:p>
          <a:p>
            <a:pPr marL="457200" indent="-457200" algn="l">
              <a:buFont typeface="Wingdings" panose="05000000000000000000" pitchFamily="2" charset="2"/>
              <a:buChar char="Ø"/>
            </a:pPr>
            <a:r>
              <a:rPr lang="en-GB" sz="2200" dirty="0">
                <a:solidFill>
                  <a:schemeClr val="tx1"/>
                </a:solidFill>
                <a:effectLst>
                  <a:outerShdw blurRad="38100" dist="38100" dir="2700000" algn="tl">
                    <a:srgbClr val="000000">
                      <a:alpha val="43137"/>
                    </a:srgbClr>
                  </a:outerShdw>
                </a:effectLst>
                <a:latin typeface="Aptos" panose="020B0004020202020204" pitchFamily="34" charset="0"/>
              </a:rPr>
              <a:t>Consumer Goods &amp; Retail</a:t>
            </a:r>
          </a:p>
          <a:p>
            <a:pPr marL="457200" indent="-457200" algn="l">
              <a:buFont typeface="Wingdings" panose="05000000000000000000" pitchFamily="2" charset="2"/>
              <a:buChar char="Ø"/>
            </a:pPr>
            <a:r>
              <a:rPr lang="en-GB" sz="2200" dirty="0">
                <a:solidFill>
                  <a:schemeClr val="tx1"/>
                </a:solidFill>
                <a:effectLst>
                  <a:outerShdw blurRad="38100" dist="38100" dir="2700000" algn="tl">
                    <a:srgbClr val="000000">
                      <a:alpha val="43137"/>
                    </a:srgbClr>
                  </a:outerShdw>
                </a:effectLst>
                <a:latin typeface="Aptos" panose="020B0004020202020204" pitchFamily="34" charset="0"/>
              </a:rPr>
              <a:t>Transportation, Trade &amp; Logistics</a:t>
            </a:r>
          </a:p>
          <a:p>
            <a:pPr marL="457200" indent="-457200" algn="l">
              <a:buFont typeface="Wingdings" panose="05000000000000000000" pitchFamily="2" charset="2"/>
              <a:buChar char="Ø"/>
            </a:pPr>
            <a:r>
              <a:rPr lang="en-GB" sz="2200" dirty="0">
                <a:solidFill>
                  <a:schemeClr val="tx1"/>
                </a:solidFill>
                <a:effectLst>
                  <a:outerShdw blurRad="38100" dist="38100" dir="2700000" algn="tl">
                    <a:srgbClr val="000000">
                      <a:alpha val="43137"/>
                    </a:srgbClr>
                  </a:outerShdw>
                </a:effectLst>
                <a:latin typeface="Aptos" panose="020B0004020202020204" pitchFamily="34" charset="0"/>
              </a:rPr>
              <a:t>Fintech &amp; Financial Services</a:t>
            </a:r>
          </a:p>
          <a:p>
            <a:pPr marL="457200" indent="-457200" algn="l">
              <a:buFont typeface="Wingdings" panose="05000000000000000000" pitchFamily="2" charset="2"/>
              <a:buChar char="Ø"/>
            </a:pPr>
            <a:r>
              <a:rPr lang="en-GB" sz="2200" dirty="0">
                <a:solidFill>
                  <a:schemeClr val="tx1"/>
                </a:solidFill>
                <a:effectLst>
                  <a:outerShdw blurRad="38100" dist="38100" dir="2700000" algn="tl">
                    <a:srgbClr val="000000">
                      <a:alpha val="43137"/>
                    </a:srgbClr>
                  </a:outerShdw>
                </a:effectLst>
                <a:latin typeface="Aptos" panose="020B0004020202020204" pitchFamily="34" charset="0"/>
              </a:rPr>
              <a:t>Advisory Firms</a:t>
            </a:r>
          </a:p>
          <a:p>
            <a:pPr marL="457200" indent="-457200" algn="l">
              <a:buFont typeface="Wingdings" panose="05000000000000000000" pitchFamily="2" charset="2"/>
              <a:buChar char="Ø"/>
            </a:pPr>
            <a:r>
              <a:rPr lang="en-GB" sz="2200" dirty="0">
                <a:solidFill>
                  <a:schemeClr val="tx1"/>
                </a:solidFill>
                <a:effectLst>
                  <a:outerShdw blurRad="38100" dist="38100" dir="2700000" algn="tl">
                    <a:srgbClr val="000000">
                      <a:alpha val="43137"/>
                    </a:srgbClr>
                  </a:outerShdw>
                </a:effectLst>
                <a:latin typeface="Aptos" panose="020B0004020202020204" pitchFamily="34" charset="0"/>
              </a:rPr>
              <a:t>M &amp; A Advisory Consultants &amp; Analysts</a:t>
            </a:r>
          </a:p>
        </p:txBody>
      </p:sp>
      <p:sp>
        <p:nvSpPr>
          <p:cNvPr id="9" name="Title 3">
            <a:extLst>
              <a:ext uri="{FF2B5EF4-FFF2-40B4-BE49-F238E27FC236}">
                <a16:creationId xmlns:a16="http://schemas.microsoft.com/office/drawing/2014/main" id="{B320522F-4E58-E400-5C3E-EBF28958E050}"/>
              </a:ext>
            </a:extLst>
          </p:cNvPr>
          <p:cNvSpPr>
            <a:spLocks noGrp="1"/>
          </p:cNvSpPr>
          <p:nvPr>
            <p:ph type="title"/>
          </p:nvPr>
        </p:nvSpPr>
        <p:spPr>
          <a:xfrm>
            <a:off x="807254" y="2802731"/>
            <a:ext cx="3401992" cy="1321117"/>
          </a:xfrm>
          <a:ln>
            <a:solidFill>
              <a:schemeClr val="bg1"/>
            </a:solidFill>
          </a:ln>
        </p:spPr>
        <p:txBody>
          <a:bodyPr/>
          <a:lstStyle/>
          <a:p>
            <a:r>
              <a:rPr lang="en-GB" sz="4000" b="1" spc="20" dirty="0">
                <a:solidFill>
                  <a:schemeClr val="bg1"/>
                </a:solidFill>
                <a:effectLst>
                  <a:outerShdw blurRad="38100" dist="38100" dir="2700000" algn="tl">
                    <a:srgbClr val="000000">
                      <a:alpha val="43137"/>
                    </a:srgbClr>
                  </a:outerShdw>
                </a:effectLst>
                <a:latin typeface="Aptos Display" panose="020B0004020202020204" pitchFamily="34" charset="0"/>
              </a:rPr>
              <a:t>Markets we serve</a:t>
            </a:r>
            <a:endParaRPr lang="en-GB" sz="4000"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0128782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D682336-2973-D5FA-2FBF-7B9AA0E56191}"/>
              </a:ext>
            </a:extLst>
          </p:cNvPr>
          <p:cNvSpPr>
            <a:spLocks noGrp="1"/>
          </p:cNvSpPr>
          <p:nvPr>
            <p:ph type="title"/>
          </p:nvPr>
        </p:nvSpPr>
        <p:spPr>
          <a:xfrm>
            <a:off x="-10559" y="1"/>
            <a:ext cx="4952999" cy="2182482"/>
          </a:xfrm>
        </p:spPr>
        <p:txBody>
          <a:bodyPr/>
          <a:lstStyle/>
          <a:p>
            <a:r>
              <a:rPr lang="en-US" sz="3600" dirty="0">
                <a:latin typeface="Aptos Display" panose="020B0004020202020204" pitchFamily="34" charset="0"/>
                <a:ea typeface="ADLaM Display" panose="02010000000000000000" pitchFamily="2" charset="0"/>
                <a:cs typeface="ADLaM Display" panose="02010000000000000000" pitchFamily="2" charset="0"/>
              </a:rPr>
              <a:t>Why Dubai ?</a:t>
            </a:r>
          </a:p>
        </p:txBody>
      </p:sp>
      <p:pic>
        <p:nvPicPr>
          <p:cNvPr id="60" name="Picture Placeholder 59" descr="A picture containing grass sprouting">
            <a:extLst>
              <a:ext uri="{FF2B5EF4-FFF2-40B4-BE49-F238E27FC236}">
                <a16:creationId xmlns:a16="http://schemas.microsoft.com/office/drawing/2014/main" id="{203BE455-3949-41E3-AD2E-8F6C87C38369}"/>
              </a:ext>
            </a:extLst>
          </p:cNvPr>
          <p:cNvPicPr>
            <a:picLocks noGrp="1" noChangeAspect="1"/>
          </p:cNvPicPr>
          <p:nvPr>
            <p:ph type="pic" sz="quarter" idx="10"/>
          </p:nvPr>
        </p:nvPicPr>
        <p:blipFill rotWithShape="1">
          <a:blip r:embed="rId2" cstate="screen">
            <a:extLst>
              <a:ext uri="{28A0092B-C50C-407E-A947-70E740481C1C}">
                <a14:useLocalDpi xmlns:a14="http://schemas.microsoft.com/office/drawing/2010/main" val="0"/>
              </a:ext>
            </a:extLst>
          </a:blip>
          <a:srcRect t="179" b="179"/>
          <a:stretch/>
        </p:blipFill>
        <p:spPr>
          <a:xfrm>
            <a:off x="4942932" y="0"/>
            <a:ext cx="7249067" cy="2182483"/>
          </a:xfrm>
        </p:spPr>
      </p:pic>
      <p:sp>
        <p:nvSpPr>
          <p:cNvPr id="8" name="Text Placeholder 7">
            <a:extLst>
              <a:ext uri="{FF2B5EF4-FFF2-40B4-BE49-F238E27FC236}">
                <a16:creationId xmlns:a16="http://schemas.microsoft.com/office/drawing/2014/main" id="{1944C2A3-12E7-A6E7-1D8A-9A1EC6331F24}"/>
              </a:ext>
            </a:extLst>
          </p:cNvPr>
          <p:cNvSpPr>
            <a:spLocks noGrp="1"/>
          </p:cNvSpPr>
          <p:nvPr>
            <p:ph type="body" sz="quarter" idx="12"/>
          </p:nvPr>
        </p:nvSpPr>
        <p:spPr>
          <a:xfrm>
            <a:off x="293948" y="2617470"/>
            <a:ext cx="4637062" cy="3886200"/>
          </a:xfrm>
        </p:spPr>
        <p:txBody>
          <a:bodyPr/>
          <a:lstStyle/>
          <a:p>
            <a:r>
              <a:rPr lang="en-GB" sz="2000" dirty="0">
                <a:latin typeface="Aptos" panose="020B0004020202020204" pitchFamily="34" charset="0"/>
              </a:rPr>
              <a:t>As one of the world’s most dynamic international business hubs, Dubai is uniquely positioned at the crossroads of Middle East, Africa, Europe, and Asia. Aldwych Strategy Consultancy leverages this strategic location to support clients expanding into emerging markets while connecting them  with global opportunities.</a:t>
            </a:r>
          </a:p>
          <a:p>
            <a:endParaRPr lang="en-US" dirty="0"/>
          </a:p>
        </p:txBody>
      </p:sp>
      <p:sp>
        <p:nvSpPr>
          <p:cNvPr id="19" name="Content Placeholder 18">
            <a:extLst>
              <a:ext uri="{FF2B5EF4-FFF2-40B4-BE49-F238E27FC236}">
                <a16:creationId xmlns:a16="http://schemas.microsoft.com/office/drawing/2014/main" id="{622C2C2A-DE50-E0B7-C018-3DCB867E36AA}"/>
              </a:ext>
            </a:extLst>
          </p:cNvPr>
          <p:cNvSpPr>
            <a:spLocks noGrp="1"/>
          </p:cNvSpPr>
          <p:nvPr>
            <p:ph sz="quarter" idx="13"/>
          </p:nvPr>
        </p:nvSpPr>
        <p:spPr>
          <a:xfrm>
            <a:off x="5029200" y="2432865"/>
            <a:ext cx="7052310" cy="4196535"/>
          </a:xfrm>
        </p:spPr>
        <p:txBody>
          <a:bodyPr/>
          <a:lstStyle/>
          <a:p>
            <a:pPr marL="0" indent="0" algn="just">
              <a:buNone/>
            </a:pPr>
            <a:r>
              <a:rPr lang="en-GB" sz="3200" b="1" dirty="0">
                <a:effectLst>
                  <a:outerShdw blurRad="38100" dist="38100" dir="2700000" algn="tl">
                    <a:srgbClr val="000000">
                      <a:alpha val="43137"/>
                    </a:srgbClr>
                  </a:outerShdw>
                </a:effectLst>
                <a:latin typeface="Aptos" panose="020B0004020202020204" pitchFamily="34" charset="0"/>
              </a:rPr>
              <a:t>Why Us ? </a:t>
            </a:r>
          </a:p>
          <a:p>
            <a:pPr marL="0" indent="0">
              <a:buNone/>
            </a:pPr>
            <a:r>
              <a:rPr lang="en-GB" sz="2200" dirty="0">
                <a:latin typeface="Aptos" panose="020B0004020202020204" pitchFamily="34" charset="0"/>
              </a:rPr>
              <a:t>The leadership team, Our partners and senior consultants bring decades of global experience  from leading strategy firms, multinational corporations, and government institutions. With a blend of strategic foresight, industry knowledge, and regional expertise, our leadership ensures each engagement drives  measurable impact and sustainable results.</a:t>
            </a:r>
          </a:p>
        </p:txBody>
      </p:sp>
      <p:sp>
        <p:nvSpPr>
          <p:cNvPr id="2" name="Slide Number Placeholder 1">
            <a:extLst>
              <a:ext uri="{FF2B5EF4-FFF2-40B4-BE49-F238E27FC236}">
                <a16:creationId xmlns:a16="http://schemas.microsoft.com/office/drawing/2014/main" id="{98B4D8E8-D0EF-11C8-495B-3876957CDB28}"/>
              </a:ext>
            </a:extLst>
          </p:cNvPr>
          <p:cNvSpPr>
            <a:spLocks noGrp="1"/>
          </p:cNvSpPr>
          <p:nvPr>
            <p:ph type="sldNum" sz="quarter" idx="4"/>
          </p:nvPr>
        </p:nvSpPr>
        <p:spPr/>
        <p:txBody>
          <a:bodyPr/>
          <a:lstStyle/>
          <a:p>
            <a:fld id="{EA87306C-81BA-4795-A5CA-9392456A8C1E}" type="slidenum">
              <a:rPr lang="en-US" smtClean="0"/>
              <a:pPr/>
              <a:t>9</a:t>
            </a:fld>
            <a:endParaRPr lang="en-US" dirty="0"/>
          </a:p>
        </p:txBody>
      </p:sp>
    </p:spTree>
    <p:extLst>
      <p:ext uri="{BB962C8B-B14F-4D97-AF65-F5344CB8AC3E}">
        <p14:creationId xmlns:p14="http://schemas.microsoft.com/office/powerpoint/2010/main" val="18845177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ACBCD3B-EAB4-87E8-85AB-C9DDB7162C68}"/>
              </a:ext>
            </a:extLst>
          </p:cNvPr>
          <p:cNvSpPr>
            <a:spLocks noGrp="1"/>
          </p:cNvSpPr>
          <p:nvPr>
            <p:ph type="title"/>
          </p:nvPr>
        </p:nvSpPr>
        <p:spPr>
          <a:xfrm>
            <a:off x="1130061" y="700222"/>
            <a:ext cx="4442603" cy="2124827"/>
          </a:xfrm>
        </p:spPr>
        <p:txBody>
          <a:bodyPr/>
          <a:lstStyle/>
          <a:p>
            <a:r>
              <a:rPr lang="en-US" sz="3600" b="1" dirty="0">
                <a:effectLst>
                  <a:outerShdw blurRad="38100" dist="38100" dir="2700000" algn="tl">
                    <a:srgbClr val="000000">
                      <a:alpha val="43137"/>
                    </a:srgbClr>
                  </a:outerShdw>
                </a:effectLst>
                <a:latin typeface="ADLaM Display" panose="02010000000000000000" pitchFamily="2" charset="0"/>
                <a:ea typeface="ADLaM Display" panose="02010000000000000000" pitchFamily="2" charset="0"/>
                <a:cs typeface="ADLaM Display" panose="02010000000000000000" pitchFamily="2" charset="0"/>
              </a:rPr>
              <a:t>Thank you</a:t>
            </a:r>
          </a:p>
        </p:txBody>
      </p:sp>
      <p:sp>
        <p:nvSpPr>
          <p:cNvPr id="6" name="Text Placeholder 5">
            <a:extLst>
              <a:ext uri="{FF2B5EF4-FFF2-40B4-BE49-F238E27FC236}">
                <a16:creationId xmlns:a16="http://schemas.microsoft.com/office/drawing/2014/main" id="{75335026-4908-B82C-0C3C-4E5E0498CB6A}"/>
              </a:ext>
            </a:extLst>
          </p:cNvPr>
          <p:cNvSpPr>
            <a:spLocks noGrp="1"/>
          </p:cNvSpPr>
          <p:nvPr>
            <p:ph type="body" sz="quarter" idx="19"/>
          </p:nvPr>
        </p:nvSpPr>
        <p:spPr>
          <a:xfrm>
            <a:off x="445771" y="3429000"/>
            <a:ext cx="6126480" cy="3040380"/>
          </a:xfrm>
        </p:spPr>
        <p:txBody>
          <a:bodyPr/>
          <a:lstStyle/>
          <a:p>
            <a:pPr algn="l">
              <a:lnSpc>
                <a:spcPct val="100000"/>
              </a:lnSpc>
              <a:spcAft>
                <a:spcPts val="0"/>
              </a:spcAft>
            </a:pPr>
            <a:r>
              <a:rPr lang="en-GB" sz="2400" b="1" dirty="0">
                <a:latin typeface="Aptos" panose="020B0004020202020204" pitchFamily="34" charset="0"/>
              </a:rPr>
              <a:t>Contact Information</a:t>
            </a:r>
          </a:p>
          <a:p>
            <a:pPr algn="l">
              <a:lnSpc>
                <a:spcPct val="100000"/>
              </a:lnSpc>
              <a:spcAft>
                <a:spcPts val="0"/>
              </a:spcAft>
            </a:pPr>
            <a:endParaRPr lang="en-GB" sz="900" b="1" dirty="0">
              <a:latin typeface="Aptos" panose="020B0004020202020204" pitchFamily="34" charset="0"/>
            </a:endParaRPr>
          </a:p>
          <a:p>
            <a:pPr algn="l">
              <a:lnSpc>
                <a:spcPct val="100000"/>
              </a:lnSpc>
              <a:spcAft>
                <a:spcPts val="0"/>
              </a:spcAft>
            </a:pPr>
            <a:r>
              <a:rPr lang="en-GB" sz="2000" i="1" u="sng" dirty="0">
                <a:latin typeface="Aptos" panose="020B0004020202020204" pitchFamily="34" charset="0"/>
              </a:rPr>
              <a:t>Headquarters : </a:t>
            </a:r>
          </a:p>
          <a:p>
            <a:pPr algn="l">
              <a:lnSpc>
                <a:spcPct val="100000"/>
              </a:lnSpc>
              <a:spcAft>
                <a:spcPts val="0"/>
              </a:spcAft>
            </a:pPr>
            <a:r>
              <a:rPr lang="en-GB" sz="2000" dirty="0">
                <a:latin typeface="Aptos" panose="020B0004020202020204" pitchFamily="34" charset="0"/>
              </a:rPr>
              <a:t>1005, The Court Tower, </a:t>
            </a:r>
          </a:p>
          <a:p>
            <a:pPr algn="l">
              <a:lnSpc>
                <a:spcPct val="100000"/>
              </a:lnSpc>
              <a:spcAft>
                <a:spcPts val="0"/>
              </a:spcAft>
            </a:pPr>
            <a:r>
              <a:rPr lang="en-GB" sz="2000" dirty="0">
                <a:latin typeface="Aptos" panose="020B0004020202020204" pitchFamily="34" charset="0"/>
              </a:rPr>
              <a:t>Marasi Drive, Business Bay, Dubai, UAE</a:t>
            </a:r>
          </a:p>
          <a:p>
            <a:pPr algn="l">
              <a:lnSpc>
                <a:spcPct val="100000"/>
              </a:lnSpc>
              <a:spcAft>
                <a:spcPts val="0"/>
              </a:spcAft>
            </a:pPr>
            <a:r>
              <a:rPr lang="en-GB" sz="2000" dirty="0">
                <a:latin typeface="Aptos" panose="020B0004020202020204" pitchFamily="34" charset="0"/>
              </a:rPr>
              <a:t> </a:t>
            </a:r>
          </a:p>
          <a:p>
            <a:pPr algn="l">
              <a:lnSpc>
                <a:spcPct val="100000"/>
              </a:lnSpc>
              <a:spcAft>
                <a:spcPts val="0"/>
              </a:spcAft>
            </a:pPr>
            <a:r>
              <a:rPr lang="en-GB" sz="2000" b="1" dirty="0">
                <a:latin typeface="Aptos" panose="020B0004020202020204" pitchFamily="34" charset="0"/>
              </a:rPr>
              <a:t>Phone	:</a:t>
            </a:r>
            <a:r>
              <a:rPr lang="en-GB" sz="2000" dirty="0">
                <a:latin typeface="Aptos" panose="020B0004020202020204" pitchFamily="34" charset="0"/>
              </a:rPr>
              <a:t>	+971 54 585 1100</a:t>
            </a:r>
          </a:p>
          <a:p>
            <a:pPr algn="l">
              <a:lnSpc>
                <a:spcPct val="100000"/>
              </a:lnSpc>
              <a:spcAft>
                <a:spcPts val="0"/>
              </a:spcAft>
            </a:pPr>
            <a:r>
              <a:rPr lang="en-GB" sz="2000" b="1" dirty="0">
                <a:latin typeface="Aptos" panose="020B0004020202020204" pitchFamily="34" charset="0"/>
              </a:rPr>
              <a:t>Email	:</a:t>
            </a:r>
            <a:r>
              <a:rPr lang="en-GB" sz="2000" dirty="0">
                <a:latin typeface="Aptos" panose="020B0004020202020204" pitchFamily="34" charset="0"/>
              </a:rPr>
              <a:t>	</a:t>
            </a:r>
            <a:r>
              <a:rPr lang="en-GB" sz="2000" dirty="0">
                <a:latin typeface="Aptos" panose="020B0004020202020204" pitchFamily="34" charset="0"/>
                <a:hlinkClick r:id="rId2"/>
              </a:rPr>
              <a:t>info@aldwychme.com</a:t>
            </a:r>
            <a:endParaRPr lang="en-GB" sz="2000" dirty="0">
              <a:latin typeface="Aptos" panose="020B0004020202020204" pitchFamily="34" charset="0"/>
            </a:endParaRPr>
          </a:p>
          <a:p>
            <a:pPr algn="l">
              <a:lnSpc>
                <a:spcPct val="100000"/>
              </a:lnSpc>
              <a:spcAft>
                <a:spcPts val="0"/>
              </a:spcAft>
            </a:pPr>
            <a:r>
              <a:rPr lang="en-GB" sz="2000" b="1" dirty="0">
                <a:latin typeface="Aptos" panose="020B0004020202020204" pitchFamily="34" charset="0"/>
              </a:rPr>
              <a:t>Website	:</a:t>
            </a:r>
            <a:r>
              <a:rPr lang="en-GB" sz="2000" dirty="0">
                <a:latin typeface="Aptos" panose="020B0004020202020204" pitchFamily="34" charset="0"/>
                <a:hlinkClick r:id="rId3"/>
              </a:rPr>
              <a:t>www.aldwychme.com</a:t>
            </a:r>
            <a:endParaRPr lang="en-GB" sz="2000" dirty="0">
              <a:latin typeface="Aptos" panose="020B0004020202020204" pitchFamily="34" charset="0"/>
            </a:endParaRPr>
          </a:p>
          <a:p>
            <a:pPr algn="l"/>
            <a:endParaRPr lang="en-GB" dirty="0">
              <a:latin typeface="Aptos" panose="020B0004020202020204" pitchFamily="34" charset="0"/>
            </a:endParaRPr>
          </a:p>
          <a:p>
            <a:endParaRPr lang="en-US" dirty="0"/>
          </a:p>
        </p:txBody>
      </p:sp>
      <p:pic>
        <p:nvPicPr>
          <p:cNvPr id="15" name="Picture Placeholder 14" descr="A close up of a leaf">
            <a:extLst>
              <a:ext uri="{FF2B5EF4-FFF2-40B4-BE49-F238E27FC236}">
                <a16:creationId xmlns:a16="http://schemas.microsoft.com/office/drawing/2014/main" id="{C59CFD32-0A41-78F6-63F2-D8BBA2F23D00}"/>
              </a:ext>
            </a:extLst>
          </p:cNvPr>
          <p:cNvPicPr>
            <a:picLocks noGrp="1" noChangeAspect="1"/>
          </p:cNvPicPr>
          <p:nvPr>
            <p:ph type="pic" sz="quarter" idx="10"/>
          </p:nvPr>
        </p:nvPicPr>
        <p:blipFill>
          <a:blip r:embed="rId4"/>
          <a:srcRect l="55" r="55"/>
          <a:stretch/>
        </p:blipFill>
        <p:spPr>
          <a:xfrm>
            <a:off x="6771736" y="0"/>
            <a:ext cx="5420263" cy="6858000"/>
          </a:xfrm>
        </p:spPr>
      </p:pic>
    </p:spTree>
    <p:extLst>
      <p:ext uri="{BB962C8B-B14F-4D97-AF65-F5344CB8AC3E}">
        <p14:creationId xmlns:p14="http://schemas.microsoft.com/office/powerpoint/2010/main" val="3010151088"/>
      </p:ext>
    </p:extLst>
  </p:cSld>
  <p:clrMapOvr>
    <a:masterClrMapping/>
  </p:clrMapOvr>
</p:sld>
</file>

<file path=ppt/theme/theme1.xml><?xml version="1.0" encoding="utf-8"?>
<a:theme xmlns:a="http://schemas.openxmlformats.org/drawingml/2006/main" name="Custom">
  <a:themeElements>
    <a:clrScheme name="Custom 19">
      <a:dk1>
        <a:sysClr val="windowText" lastClr="000000"/>
      </a:dk1>
      <a:lt1>
        <a:sysClr val="window" lastClr="FFFFFF"/>
      </a:lt1>
      <a:dk2>
        <a:srgbClr val="44546A"/>
      </a:dk2>
      <a:lt2>
        <a:srgbClr val="E7E6E6"/>
      </a:lt2>
      <a:accent1>
        <a:srgbClr val="B4D0E9"/>
      </a:accent1>
      <a:accent2>
        <a:srgbClr val="476977"/>
      </a:accent2>
      <a:accent3>
        <a:srgbClr val="79BBE9"/>
      </a:accent3>
      <a:accent4>
        <a:srgbClr val="6B8043"/>
      </a:accent4>
      <a:accent5>
        <a:srgbClr val="9ACF21"/>
      </a:accent5>
      <a:accent6>
        <a:srgbClr val="CFDCA5"/>
      </a:accent6>
      <a:hlink>
        <a:srgbClr val="0563C1"/>
      </a:hlink>
      <a:folHlink>
        <a:srgbClr val="954F72"/>
      </a:folHlink>
    </a:clrScheme>
    <a:fontScheme name="Custom 26">
      <a:majorFont>
        <a:latin typeface="Tenorite Bold"/>
        <a:ea typeface=""/>
        <a:cs typeface=""/>
      </a:majorFont>
      <a:minorFont>
        <a:latin typeface="Tenorite "/>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M16411175_Win32_SL_V6" id="{2596AF0E-92BF-4F5A-A2A1-B1C9D33CD0CE}" vid="{0709752F-9199-467A-B305-5274ECB683C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8" ma:contentTypeDescription="Create a new document." ma:contentTypeScope="" ma:versionID="60f5a4f2d2b0abadcf532d48ebf9cb71">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7dd78129e6a1811f84807ad11c65153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F19A644-6410-4EC7-894C-877E70305DFF}">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customXml/itemProps2.xml><?xml version="1.0" encoding="utf-8"?>
<ds:datastoreItem xmlns:ds="http://schemas.openxmlformats.org/officeDocument/2006/customXml" ds:itemID="{E9424615-5FE5-4F43-AE24-3BC9A0532687}">
  <ds:schemaRefs>
    <ds:schemaRef ds:uri="http://schemas.microsoft.com/sharepoint/v3/contenttype/forms"/>
  </ds:schemaRefs>
</ds:datastoreItem>
</file>

<file path=customXml/itemProps3.xml><?xml version="1.0" encoding="utf-8"?>
<ds:datastoreItem xmlns:ds="http://schemas.openxmlformats.org/officeDocument/2006/customXml" ds:itemID="{15AD180A-D253-4F84-BD24-8EE736E6553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{1BDC2AE4-6814-4EA9-9536-7BF04375DBCC}TF8c6975b0-03aa-48e8-8a23-2a6072f108da7bca746b_win32-937fb968a2bf</Template>
  <TotalTime>97</TotalTime>
  <Words>593</Words>
  <Application>Microsoft Office PowerPoint</Application>
  <PresentationFormat>Widescreen</PresentationFormat>
  <Paragraphs>65</Paragraphs>
  <Slides>10</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10</vt:i4>
      </vt:variant>
    </vt:vector>
  </HeadingPairs>
  <TitlesOfParts>
    <vt:vector size="19" baseType="lpstr">
      <vt:lpstr>ADLaM Display</vt:lpstr>
      <vt:lpstr>Aptos</vt:lpstr>
      <vt:lpstr>Aptos Display</vt:lpstr>
      <vt:lpstr>Arial</vt:lpstr>
      <vt:lpstr>Calibri</vt:lpstr>
      <vt:lpstr>Tenorite </vt:lpstr>
      <vt:lpstr>Tenorite Bold</vt:lpstr>
      <vt:lpstr>Wingdings</vt:lpstr>
      <vt:lpstr>Custom</vt:lpstr>
      <vt:lpstr>PowerPoint Presentation</vt:lpstr>
      <vt:lpstr>Contents</vt:lpstr>
      <vt:lpstr>"Choose to be optimistic, It feels better" — Dalai Lama</vt:lpstr>
      <vt:lpstr>PowerPoint Presentation</vt:lpstr>
      <vt:lpstr>PowerPoint Presentation</vt:lpstr>
      <vt:lpstr>Our Values</vt:lpstr>
      <vt:lpstr>Our Services</vt:lpstr>
      <vt:lpstr>Markets we serve</vt:lpstr>
      <vt:lpstr>Why Dubai ?</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Vinod Menon</dc:creator>
  <cp:lastModifiedBy>Vinod Menon</cp:lastModifiedBy>
  <cp:revision>8</cp:revision>
  <dcterms:created xsi:type="dcterms:W3CDTF">2026-06-02T04:38:12Z</dcterms:created>
  <dcterms:modified xsi:type="dcterms:W3CDTF">2026-06-02T06:15:59Z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